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22"/>
  </p:notesMasterIdLst>
  <p:handoutMasterIdLst>
    <p:handoutMasterId r:id="rId23"/>
  </p:handoutMasterIdLst>
  <p:sldIdLst>
    <p:sldId id="796" r:id="rId5"/>
    <p:sldId id="910" r:id="rId6"/>
    <p:sldId id="953" r:id="rId7"/>
    <p:sldId id="909" r:id="rId8"/>
    <p:sldId id="940" r:id="rId9"/>
    <p:sldId id="941" r:id="rId10"/>
    <p:sldId id="954" r:id="rId11"/>
    <p:sldId id="943" r:id="rId12"/>
    <p:sldId id="947" r:id="rId13"/>
    <p:sldId id="942" r:id="rId14"/>
    <p:sldId id="950" r:id="rId15"/>
    <p:sldId id="944" r:id="rId16"/>
    <p:sldId id="945" r:id="rId17"/>
    <p:sldId id="946" r:id="rId18"/>
    <p:sldId id="948" r:id="rId19"/>
    <p:sldId id="949" r:id="rId20"/>
    <p:sldId id="955" r:id="rId21"/>
  </p:sldIdLst>
  <p:sldSz cx="9144000" cy="5143500" type="screen16x9"/>
  <p:notesSz cx="6797675" cy="9926638"/>
  <p:embeddedFontLst>
    <p:embeddedFont>
      <p:font typeface="HP Simplified" panose="020B0604020202020204" charset="0"/>
      <p:regular r:id="rId24"/>
      <p:bold r:id="rId25"/>
      <p:italic r:id="rId26"/>
      <p:bold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650A"/>
    <a:srgbClr val="A14D07"/>
    <a:srgbClr val="FBCBA3"/>
    <a:srgbClr val="F78957"/>
    <a:srgbClr val="F9B277"/>
    <a:srgbClr val="F5811E"/>
    <a:srgbClr val="F6C4A8"/>
    <a:srgbClr val="161F28"/>
    <a:srgbClr val="2D3E50"/>
    <a:srgbClr val="081C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85349" autoAdjust="0"/>
  </p:normalViewPr>
  <p:slideViewPr>
    <p:cSldViewPr>
      <p:cViewPr>
        <p:scale>
          <a:sx n="66" d="100"/>
          <a:sy n="66" d="100"/>
        </p:scale>
        <p:origin x="486" y="113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2808" y="4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C90F73-35EC-42DE-98EA-0FAB8E8CD09D}" type="doc">
      <dgm:prSet loTypeId="urn:microsoft.com/office/officeart/2005/8/layout/pyramid4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9945D78-06A6-4CDB-B434-7E8F790D793B}">
      <dgm:prSet phldrT="[Text]" phldr="1" custT="1"/>
      <dgm:spPr>
        <a:solidFill>
          <a:srgbClr val="FBCBA3"/>
        </a:solidFill>
      </dgm:spPr>
      <dgm:t>
        <a:bodyPr/>
        <a:lstStyle/>
        <a:p>
          <a:endParaRPr lang="en-US" sz="300" dirty="0"/>
        </a:p>
      </dgm:t>
    </dgm:pt>
    <dgm:pt modelId="{9758837C-86A6-4E2D-88FA-DFDFF97973E2}" type="parTrans" cxnId="{E017F658-1E99-4B22-91EB-8A3A98FFB727}">
      <dgm:prSet/>
      <dgm:spPr/>
      <dgm:t>
        <a:bodyPr/>
        <a:lstStyle/>
        <a:p>
          <a:endParaRPr lang="en-US"/>
        </a:p>
      </dgm:t>
    </dgm:pt>
    <dgm:pt modelId="{40C3100A-406A-4657-956E-88351C548280}" type="sibTrans" cxnId="{E017F658-1E99-4B22-91EB-8A3A98FFB727}">
      <dgm:prSet/>
      <dgm:spPr/>
      <dgm:t>
        <a:bodyPr/>
        <a:lstStyle/>
        <a:p>
          <a:endParaRPr lang="en-US"/>
        </a:p>
      </dgm:t>
    </dgm:pt>
    <dgm:pt modelId="{B4722984-BCAC-4C51-BBFF-B3D3165D21DE}">
      <dgm:prSet phldrT="[Text]" custT="1"/>
      <dgm:spPr>
        <a:solidFill>
          <a:schemeClr val="bg2">
            <a:lumMod val="85000"/>
          </a:schemeClr>
        </a:solidFill>
      </dgm:spPr>
      <dgm:t>
        <a:bodyPr/>
        <a:lstStyle/>
        <a:p>
          <a:endParaRPr lang="lt-LT" sz="1400" b="1" dirty="0" smtClean="0">
            <a:solidFill>
              <a:srgbClr val="F5811E"/>
            </a:solidFill>
          </a:endParaRPr>
        </a:p>
        <a:p>
          <a:r>
            <a:rPr lang="lt-LT" sz="1400" b="1" dirty="0" smtClean="0">
              <a:solidFill>
                <a:srgbClr val="F5811E"/>
              </a:solidFill>
            </a:rPr>
            <a:t>PROJEKTAS</a:t>
          </a:r>
          <a:endParaRPr lang="en-US" sz="1400" b="1" dirty="0">
            <a:solidFill>
              <a:srgbClr val="F5811E"/>
            </a:solidFill>
          </a:endParaRPr>
        </a:p>
      </dgm:t>
    </dgm:pt>
    <dgm:pt modelId="{F8D5549E-A5D8-40B3-AA5A-16A9217EE008}" type="parTrans" cxnId="{E65D0C95-61BF-45CD-8450-0AC0D67CE8E4}">
      <dgm:prSet/>
      <dgm:spPr/>
      <dgm:t>
        <a:bodyPr/>
        <a:lstStyle/>
        <a:p>
          <a:endParaRPr lang="en-US"/>
        </a:p>
      </dgm:t>
    </dgm:pt>
    <dgm:pt modelId="{AF5BAC3A-CB34-40F2-B290-56D6E675B5D9}" type="sibTrans" cxnId="{E65D0C95-61BF-45CD-8450-0AC0D67CE8E4}">
      <dgm:prSet/>
      <dgm:spPr/>
      <dgm:t>
        <a:bodyPr/>
        <a:lstStyle/>
        <a:p>
          <a:endParaRPr lang="en-US"/>
        </a:p>
      </dgm:t>
    </dgm:pt>
    <dgm:pt modelId="{EDE01123-3DD3-42A7-94F8-4584F766671A}">
      <dgm:prSet phldrT="[Text]" phldr="1" custT="1"/>
      <dgm:spPr>
        <a:solidFill>
          <a:srgbClr val="A14D07"/>
        </a:solidFill>
      </dgm:spPr>
      <dgm:t>
        <a:bodyPr/>
        <a:lstStyle/>
        <a:p>
          <a:endParaRPr lang="en-US" sz="100"/>
        </a:p>
      </dgm:t>
    </dgm:pt>
    <dgm:pt modelId="{AE93AE89-83DB-4482-89AA-D9968CCC04CE}" type="parTrans" cxnId="{808FF6C9-30E2-4FF7-9F16-D8A6DCEEA1C1}">
      <dgm:prSet/>
      <dgm:spPr/>
      <dgm:t>
        <a:bodyPr/>
        <a:lstStyle/>
        <a:p>
          <a:endParaRPr lang="en-US"/>
        </a:p>
      </dgm:t>
    </dgm:pt>
    <dgm:pt modelId="{9F32BB24-79CC-4589-847F-466019E0C677}" type="sibTrans" cxnId="{808FF6C9-30E2-4FF7-9F16-D8A6DCEEA1C1}">
      <dgm:prSet/>
      <dgm:spPr/>
      <dgm:t>
        <a:bodyPr/>
        <a:lstStyle/>
        <a:p>
          <a:endParaRPr lang="en-US"/>
        </a:p>
      </dgm:t>
    </dgm:pt>
    <dgm:pt modelId="{642DF846-B46B-444E-A0D6-5495EA6B9069}">
      <dgm:prSet phldrT="[Text]" phldr="1" custT="1"/>
      <dgm:spPr>
        <a:solidFill>
          <a:srgbClr val="F5811E"/>
        </a:solidFill>
      </dgm:spPr>
      <dgm:t>
        <a:bodyPr/>
        <a:lstStyle/>
        <a:p>
          <a:endParaRPr lang="en-US" sz="100" dirty="0"/>
        </a:p>
      </dgm:t>
    </dgm:pt>
    <dgm:pt modelId="{111CCCC8-E185-489A-A1E9-4AEF2CB16DB9}" type="sibTrans" cxnId="{7E72E029-FC50-4646-A9FC-F3F2C2A86615}">
      <dgm:prSet/>
      <dgm:spPr/>
      <dgm:t>
        <a:bodyPr/>
        <a:lstStyle/>
        <a:p>
          <a:endParaRPr lang="en-US"/>
        </a:p>
      </dgm:t>
    </dgm:pt>
    <dgm:pt modelId="{932DF182-001B-4FC1-89F8-293E222D98BE}" type="parTrans" cxnId="{7E72E029-FC50-4646-A9FC-F3F2C2A86615}">
      <dgm:prSet/>
      <dgm:spPr/>
      <dgm:t>
        <a:bodyPr/>
        <a:lstStyle/>
        <a:p>
          <a:endParaRPr lang="en-US"/>
        </a:p>
      </dgm:t>
    </dgm:pt>
    <dgm:pt modelId="{B8C762B0-8449-43D5-B5DE-7CD61EF5D912}" type="pres">
      <dgm:prSet presAssocID="{6CC90F73-35EC-42DE-98EA-0FAB8E8CD09D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37DAEB9-8090-4F78-BBE5-598DB84D4CE9}" type="pres">
      <dgm:prSet presAssocID="{6CC90F73-35EC-42DE-98EA-0FAB8E8CD09D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95E4E1-F040-4E57-BDAA-9BD3DE1995AA}" type="pres">
      <dgm:prSet presAssocID="{6CC90F73-35EC-42DE-98EA-0FAB8E8CD09D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839BEB-DFD8-4A6C-B718-40D45FEEB56E}" type="pres">
      <dgm:prSet presAssocID="{6CC90F73-35EC-42DE-98EA-0FAB8E8CD09D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A18BA2-3DDD-41E6-A868-944F47194F7B}" type="pres">
      <dgm:prSet presAssocID="{6CC90F73-35EC-42DE-98EA-0FAB8E8CD09D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08FF6C9-30E2-4FF7-9F16-D8A6DCEEA1C1}" srcId="{6CC90F73-35EC-42DE-98EA-0FAB8E8CD09D}" destId="{EDE01123-3DD3-42A7-94F8-4584F766671A}" srcOrd="3" destOrd="0" parTransId="{AE93AE89-83DB-4482-89AA-D9968CCC04CE}" sibTransId="{9F32BB24-79CC-4589-847F-466019E0C677}"/>
    <dgm:cxn modelId="{06986D52-65E7-43F8-B658-FCF379AA79B0}" type="presOf" srcId="{C9945D78-06A6-4CDB-B434-7E8F790D793B}" destId="{C37DAEB9-8090-4F78-BBE5-598DB84D4CE9}" srcOrd="0" destOrd="0" presId="urn:microsoft.com/office/officeart/2005/8/layout/pyramid4"/>
    <dgm:cxn modelId="{852EF994-23F5-4887-8724-D33C7D69D65C}" type="presOf" srcId="{EDE01123-3DD3-42A7-94F8-4584F766671A}" destId="{50A18BA2-3DDD-41E6-A868-944F47194F7B}" srcOrd="0" destOrd="0" presId="urn:microsoft.com/office/officeart/2005/8/layout/pyramid4"/>
    <dgm:cxn modelId="{15D8CFFA-09B5-4011-B86D-C42D6094119E}" type="presOf" srcId="{6CC90F73-35EC-42DE-98EA-0FAB8E8CD09D}" destId="{B8C762B0-8449-43D5-B5DE-7CD61EF5D912}" srcOrd="0" destOrd="0" presId="urn:microsoft.com/office/officeart/2005/8/layout/pyramid4"/>
    <dgm:cxn modelId="{07F4A433-32E9-47AB-A29D-EA65A5C7B3BB}" type="presOf" srcId="{B4722984-BCAC-4C51-BBFF-B3D3165D21DE}" destId="{04839BEB-DFD8-4A6C-B718-40D45FEEB56E}" srcOrd="0" destOrd="0" presId="urn:microsoft.com/office/officeart/2005/8/layout/pyramid4"/>
    <dgm:cxn modelId="{20BE5201-4886-4956-867B-71AA96EFBF75}" type="presOf" srcId="{642DF846-B46B-444E-A0D6-5495EA6B9069}" destId="{8395E4E1-F040-4E57-BDAA-9BD3DE1995AA}" srcOrd="0" destOrd="0" presId="urn:microsoft.com/office/officeart/2005/8/layout/pyramid4"/>
    <dgm:cxn modelId="{E65D0C95-61BF-45CD-8450-0AC0D67CE8E4}" srcId="{6CC90F73-35EC-42DE-98EA-0FAB8E8CD09D}" destId="{B4722984-BCAC-4C51-BBFF-B3D3165D21DE}" srcOrd="2" destOrd="0" parTransId="{F8D5549E-A5D8-40B3-AA5A-16A9217EE008}" sibTransId="{AF5BAC3A-CB34-40F2-B290-56D6E675B5D9}"/>
    <dgm:cxn modelId="{E017F658-1E99-4B22-91EB-8A3A98FFB727}" srcId="{6CC90F73-35EC-42DE-98EA-0FAB8E8CD09D}" destId="{C9945D78-06A6-4CDB-B434-7E8F790D793B}" srcOrd="0" destOrd="0" parTransId="{9758837C-86A6-4E2D-88FA-DFDFF97973E2}" sibTransId="{40C3100A-406A-4657-956E-88351C548280}"/>
    <dgm:cxn modelId="{7E72E029-FC50-4646-A9FC-F3F2C2A86615}" srcId="{6CC90F73-35EC-42DE-98EA-0FAB8E8CD09D}" destId="{642DF846-B46B-444E-A0D6-5495EA6B9069}" srcOrd="1" destOrd="0" parTransId="{932DF182-001B-4FC1-89F8-293E222D98BE}" sibTransId="{111CCCC8-E185-489A-A1E9-4AEF2CB16DB9}"/>
    <dgm:cxn modelId="{51DBD7FF-7FD1-4C0A-9EA3-D185727AE836}" type="presParOf" srcId="{B8C762B0-8449-43D5-B5DE-7CD61EF5D912}" destId="{C37DAEB9-8090-4F78-BBE5-598DB84D4CE9}" srcOrd="0" destOrd="0" presId="urn:microsoft.com/office/officeart/2005/8/layout/pyramid4"/>
    <dgm:cxn modelId="{6149ECCA-B2D5-4375-80AB-1384862F37D5}" type="presParOf" srcId="{B8C762B0-8449-43D5-B5DE-7CD61EF5D912}" destId="{8395E4E1-F040-4E57-BDAA-9BD3DE1995AA}" srcOrd="1" destOrd="0" presId="urn:microsoft.com/office/officeart/2005/8/layout/pyramid4"/>
    <dgm:cxn modelId="{BA15E5E9-77F9-488A-9787-CFC35C7625ED}" type="presParOf" srcId="{B8C762B0-8449-43D5-B5DE-7CD61EF5D912}" destId="{04839BEB-DFD8-4A6C-B718-40D45FEEB56E}" srcOrd="2" destOrd="0" presId="urn:microsoft.com/office/officeart/2005/8/layout/pyramid4"/>
    <dgm:cxn modelId="{84379013-D9B7-4F82-B853-BEBC0BE6F09A}" type="presParOf" srcId="{B8C762B0-8449-43D5-B5DE-7CD61EF5D912}" destId="{50A18BA2-3DDD-41E6-A868-944F47194F7B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799034A-34D8-46EC-8728-904E53D8DFAA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852C45A-92A5-4ADE-8407-5392FB348143}">
      <dgm:prSet phldrT="[Text]"/>
      <dgm:spPr>
        <a:solidFill>
          <a:srgbClr val="D4650A"/>
        </a:solidFill>
      </dgm:spPr>
      <dgm:t>
        <a:bodyPr/>
        <a:lstStyle/>
        <a:p>
          <a:r>
            <a:rPr lang="lt-LT" dirty="0" smtClean="0"/>
            <a:t>SITUACIJOS ANALIZĖ</a:t>
          </a:r>
          <a:endParaRPr lang="en-US" dirty="0"/>
        </a:p>
      </dgm:t>
    </dgm:pt>
    <dgm:pt modelId="{D453AC40-C40C-471F-9F4D-E1A562B2A5D4}" type="parTrans" cxnId="{509EBBB7-C7D5-47B9-8505-EF46525294E1}">
      <dgm:prSet/>
      <dgm:spPr/>
      <dgm:t>
        <a:bodyPr/>
        <a:lstStyle/>
        <a:p>
          <a:endParaRPr lang="en-US"/>
        </a:p>
      </dgm:t>
    </dgm:pt>
    <dgm:pt modelId="{E4967070-3204-46C0-BA3B-B65C96222668}" type="sibTrans" cxnId="{509EBBB7-C7D5-47B9-8505-EF46525294E1}">
      <dgm:prSet/>
      <dgm:spPr>
        <a:solidFill>
          <a:srgbClr val="FBCBA3"/>
        </a:solidFill>
      </dgm:spPr>
      <dgm:t>
        <a:bodyPr/>
        <a:lstStyle/>
        <a:p>
          <a:endParaRPr lang="en-US"/>
        </a:p>
      </dgm:t>
    </dgm:pt>
    <dgm:pt modelId="{D4BE3F57-5B8A-4B29-8129-1E8CC95229EC}">
      <dgm:prSet phldrT="[Text]" custT="1"/>
      <dgm:spPr>
        <a:ln>
          <a:solidFill>
            <a:srgbClr val="D4650A"/>
          </a:solidFill>
        </a:ln>
      </dgm:spPr>
      <dgm:t>
        <a:bodyPr/>
        <a:lstStyle/>
        <a:p>
          <a:r>
            <a:rPr lang="lt-LT" sz="1600" dirty="0" smtClean="0"/>
            <a:t>Identifikuokite problemą ir jos kontekstą</a:t>
          </a:r>
          <a:endParaRPr lang="en-US" sz="1600" dirty="0"/>
        </a:p>
      </dgm:t>
    </dgm:pt>
    <dgm:pt modelId="{A0D9AEEE-59AC-44F8-AC44-8E53F1F9138D}" type="parTrans" cxnId="{4BFD0D5A-0827-40CB-9370-A818725F03A7}">
      <dgm:prSet/>
      <dgm:spPr/>
      <dgm:t>
        <a:bodyPr/>
        <a:lstStyle/>
        <a:p>
          <a:endParaRPr lang="en-US"/>
        </a:p>
      </dgm:t>
    </dgm:pt>
    <dgm:pt modelId="{3E61D37F-2BD9-417E-9458-6120FCF6D98F}" type="sibTrans" cxnId="{4BFD0D5A-0827-40CB-9370-A818725F03A7}">
      <dgm:prSet/>
      <dgm:spPr/>
      <dgm:t>
        <a:bodyPr/>
        <a:lstStyle/>
        <a:p>
          <a:endParaRPr lang="en-US"/>
        </a:p>
      </dgm:t>
    </dgm:pt>
    <dgm:pt modelId="{2E95CCF0-A6CE-4D6C-8172-B1893006554F}">
      <dgm:prSet phldrT="[Text]" custT="1"/>
      <dgm:spPr>
        <a:ln>
          <a:solidFill>
            <a:srgbClr val="D4650A"/>
          </a:solidFill>
        </a:ln>
      </dgm:spPr>
      <dgm:t>
        <a:bodyPr/>
        <a:lstStyle/>
        <a:p>
          <a:r>
            <a:rPr lang="lt-LT" sz="1600" dirty="0" smtClean="0"/>
            <a:t>Pagrįskite bendradarbiavimo poreikį</a:t>
          </a:r>
          <a:endParaRPr lang="en-US" sz="1600" dirty="0"/>
        </a:p>
      </dgm:t>
    </dgm:pt>
    <dgm:pt modelId="{D7ACD606-46FD-4175-8986-008499E7F0C5}" type="parTrans" cxnId="{E7808070-93C0-4B22-A5E2-367CC0850D21}">
      <dgm:prSet/>
      <dgm:spPr/>
      <dgm:t>
        <a:bodyPr/>
        <a:lstStyle/>
        <a:p>
          <a:endParaRPr lang="en-US"/>
        </a:p>
      </dgm:t>
    </dgm:pt>
    <dgm:pt modelId="{498BF3EC-5C80-4F2C-9F6E-D5FDA3663A19}" type="sibTrans" cxnId="{E7808070-93C0-4B22-A5E2-367CC0850D21}">
      <dgm:prSet/>
      <dgm:spPr/>
      <dgm:t>
        <a:bodyPr/>
        <a:lstStyle/>
        <a:p>
          <a:endParaRPr lang="en-US"/>
        </a:p>
      </dgm:t>
    </dgm:pt>
    <dgm:pt modelId="{BE8CCE43-EB97-4E71-8B22-00AF2B9C3680}">
      <dgm:prSet phldrT="[Text]"/>
      <dgm:spPr>
        <a:solidFill>
          <a:srgbClr val="D4650A"/>
        </a:solidFill>
      </dgm:spPr>
      <dgm:t>
        <a:bodyPr/>
        <a:lstStyle/>
        <a:p>
          <a:r>
            <a:rPr lang="lt-LT" dirty="0" smtClean="0"/>
            <a:t>PROJEKTO LOGIKA</a:t>
          </a:r>
          <a:endParaRPr lang="en-US" dirty="0"/>
        </a:p>
      </dgm:t>
    </dgm:pt>
    <dgm:pt modelId="{BD87733D-0F33-492A-82D2-234E570FFC72}" type="parTrans" cxnId="{6E43F05F-3A65-4755-BDF1-7ECCFC437CFA}">
      <dgm:prSet/>
      <dgm:spPr/>
      <dgm:t>
        <a:bodyPr/>
        <a:lstStyle/>
        <a:p>
          <a:endParaRPr lang="en-US"/>
        </a:p>
      </dgm:t>
    </dgm:pt>
    <dgm:pt modelId="{6D3391ED-787C-4D43-9E69-A1435C1EA292}" type="sibTrans" cxnId="{6E43F05F-3A65-4755-BDF1-7ECCFC437CFA}">
      <dgm:prSet/>
      <dgm:spPr>
        <a:solidFill>
          <a:srgbClr val="FBCBA3"/>
        </a:solidFill>
      </dgm:spPr>
      <dgm:t>
        <a:bodyPr/>
        <a:lstStyle/>
        <a:p>
          <a:endParaRPr lang="en-US"/>
        </a:p>
      </dgm:t>
    </dgm:pt>
    <dgm:pt modelId="{BCAC5AA2-2F29-48F7-9C3E-1A36797C1337}">
      <dgm:prSet phldrT="[Text]" custT="1"/>
      <dgm:spPr>
        <a:ln>
          <a:solidFill>
            <a:srgbClr val="D4650A"/>
          </a:solidFill>
        </a:ln>
      </dgm:spPr>
      <dgm:t>
        <a:bodyPr/>
        <a:lstStyle/>
        <a:p>
          <a:r>
            <a:rPr lang="lt-LT" sz="1600" dirty="0" smtClean="0"/>
            <a:t>Aprašykite projekto logiką:</a:t>
          </a:r>
          <a:endParaRPr lang="en-US" sz="1600" dirty="0"/>
        </a:p>
      </dgm:t>
    </dgm:pt>
    <dgm:pt modelId="{80D464EC-14FB-4809-B54F-77994736BC73}" type="parTrans" cxnId="{38F78AEA-2156-428F-B0BB-0470B67E7B02}">
      <dgm:prSet/>
      <dgm:spPr/>
      <dgm:t>
        <a:bodyPr/>
        <a:lstStyle/>
        <a:p>
          <a:endParaRPr lang="en-US"/>
        </a:p>
      </dgm:t>
    </dgm:pt>
    <dgm:pt modelId="{B9714EE8-D283-4CE6-941A-88F337A97787}" type="sibTrans" cxnId="{38F78AEA-2156-428F-B0BB-0470B67E7B02}">
      <dgm:prSet/>
      <dgm:spPr/>
      <dgm:t>
        <a:bodyPr/>
        <a:lstStyle/>
        <a:p>
          <a:endParaRPr lang="en-US"/>
        </a:p>
      </dgm:t>
    </dgm:pt>
    <dgm:pt modelId="{BD2602FC-7A73-4FE8-9934-FCD2360CFC47}">
      <dgm:prSet phldrT="[Text]"/>
      <dgm:spPr>
        <a:solidFill>
          <a:srgbClr val="D4650A"/>
        </a:solidFill>
      </dgm:spPr>
      <dgm:t>
        <a:bodyPr/>
        <a:lstStyle/>
        <a:p>
          <a:r>
            <a:rPr lang="lt-LT" dirty="0" smtClean="0"/>
            <a:t>PROJEKTO POVEIKIS</a:t>
          </a:r>
          <a:endParaRPr lang="en-US" dirty="0"/>
        </a:p>
      </dgm:t>
    </dgm:pt>
    <dgm:pt modelId="{00520BC0-6A55-4B63-8A60-FB6866F5F6D7}" type="parTrans" cxnId="{626F5378-A6A0-45E3-BE2B-A08EB39CB7C6}">
      <dgm:prSet/>
      <dgm:spPr/>
      <dgm:t>
        <a:bodyPr/>
        <a:lstStyle/>
        <a:p>
          <a:endParaRPr lang="en-US"/>
        </a:p>
      </dgm:t>
    </dgm:pt>
    <dgm:pt modelId="{641C217F-756B-431C-87B6-066F61D8A3C4}" type="sibTrans" cxnId="{626F5378-A6A0-45E3-BE2B-A08EB39CB7C6}">
      <dgm:prSet/>
      <dgm:spPr/>
      <dgm:t>
        <a:bodyPr/>
        <a:lstStyle/>
        <a:p>
          <a:endParaRPr lang="en-US"/>
        </a:p>
      </dgm:t>
    </dgm:pt>
    <dgm:pt modelId="{97DDF789-B291-4BC0-BDE9-61DCC6AD76C6}">
      <dgm:prSet phldrT="[Text]"/>
      <dgm:spPr>
        <a:ln>
          <a:solidFill>
            <a:srgbClr val="D4650A"/>
          </a:solidFill>
        </a:ln>
      </dgm:spPr>
      <dgm:t>
        <a:bodyPr/>
        <a:lstStyle/>
        <a:p>
          <a:r>
            <a:rPr lang="lt-LT" dirty="0" smtClean="0"/>
            <a:t>Įvertinkite, koks numatomas projekto poveikis, kaip jis gali būti matuojamas</a:t>
          </a:r>
          <a:endParaRPr lang="en-US" dirty="0"/>
        </a:p>
      </dgm:t>
    </dgm:pt>
    <dgm:pt modelId="{1F92FB75-4F90-43F9-A940-C01E68FDEA21}" type="parTrans" cxnId="{4D706098-8AF8-48F9-84AC-C4F15B1A2439}">
      <dgm:prSet/>
      <dgm:spPr/>
      <dgm:t>
        <a:bodyPr/>
        <a:lstStyle/>
        <a:p>
          <a:endParaRPr lang="en-US"/>
        </a:p>
      </dgm:t>
    </dgm:pt>
    <dgm:pt modelId="{9F946500-02C8-46A2-B8DE-6545414327C2}" type="sibTrans" cxnId="{4D706098-8AF8-48F9-84AC-C4F15B1A2439}">
      <dgm:prSet/>
      <dgm:spPr/>
      <dgm:t>
        <a:bodyPr/>
        <a:lstStyle/>
        <a:p>
          <a:endParaRPr lang="en-US"/>
        </a:p>
      </dgm:t>
    </dgm:pt>
    <dgm:pt modelId="{81C59ABF-A4D4-4F59-8C81-F670EDD7BC93}">
      <dgm:prSet phldrT="[Text]" custT="1"/>
      <dgm:spPr>
        <a:ln>
          <a:solidFill>
            <a:srgbClr val="D4650A"/>
          </a:solidFill>
        </a:ln>
      </dgm:spPr>
      <dgm:t>
        <a:bodyPr/>
        <a:lstStyle/>
        <a:p>
          <a:r>
            <a:rPr lang="lt-LT" sz="1600" dirty="0" smtClean="0"/>
            <a:t>Nustatykite tikslinę grupę</a:t>
          </a:r>
          <a:endParaRPr lang="en-US" sz="1600" dirty="0"/>
        </a:p>
      </dgm:t>
    </dgm:pt>
    <dgm:pt modelId="{5444F57A-9D25-429F-B671-B3D55F8B782E}" type="parTrans" cxnId="{94E587C5-FA65-4D60-AD49-5B771D7425FF}">
      <dgm:prSet/>
      <dgm:spPr/>
      <dgm:t>
        <a:bodyPr/>
        <a:lstStyle/>
        <a:p>
          <a:endParaRPr lang="en-US"/>
        </a:p>
      </dgm:t>
    </dgm:pt>
    <dgm:pt modelId="{1D5F76E5-4CED-4677-9A68-7669E7A34B4C}" type="sibTrans" cxnId="{94E587C5-FA65-4D60-AD49-5B771D7425FF}">
      <dgm:prSet/>
      <dgm:spPr/>
      <dgm:t>
        <a:bodyPr/>
        <a:lstStyle/>
        <a:p>
          <a:endParaRPr lang="en-US"/>
        </a:p>
      </dgm:t>
    </dgm:pt>
    <dgm:pt modelId="{50585EAC-95BD-4DF9-BDCF-4DBAFC8976DA}">
      <dgm:prSet phldrT="[Text]"/>
      <dgm:spPr>
        <a:ln>
          <a:solidFill>
            <a:srgbClr val="D4650A"/>
          </a:solidFill>
        </a:ln>
      </dgm:spPr>
      <dgm:t>
        <a:bodyPr/>
        <a:lstStyle/>
        <a:p>
          <a:r>
            <a:rPr lang="lt-LT" dirty="0" smtClean="0"/>
            <a:t>Įvertinkite projekto tęstinumo galimybes</a:t>
          </a:r>
          <a:endParaRPr lang="en-US" dirty="0"/>
        </a:p>
      </dgm:t>
    </dgm:pt>
    <dgm:pt modelId="{E3180F6A-CE44-4F40-9937-F5AE34F7D0F3}" type="parTrans" cxnId="{18182084-A0CA-475A-959A-D8B4D064E455}">
      <dgm:prSet/>
      <dgm:spPr/>
      <dgm:t>
        <a:bodyPr/>
        <a:lstStyle/>
        <a:p>
          <a:endParaRPr lang="en-US"/>
        </a:p>
      </dgm:t>
    </dgm:pt>
    <dgm:pt modelId="{1596FA2C-F9F0-4A9A-AA9E-21520B1ECA82}" type="sibTrans" cxnId="{18182084-A0CA-475A-959A-D8B4D064E455}">
      <dgm:prSet/>
      <dgm:spPr/>
      <dgm:t>
        <a:bodyPr/>
        <a:lstStyle/>
        <a:p>
          <a:endParaRPr lang="en-US"/>
        </a:p>
      </dgm:t>
    </dgm:pt>
    <dgm:pt modelId="{AC01661E-E298-4263-9075-253BDB6F43C6}">
      <dgm:prSet phldrT="[Text]" custT="1"/>
      <dgm:spPr>
        <a:ln>
          <a:solidFill>
            <a:srgbClr val="D4650A"/>
          </a:solidFill>
        </a:ln>
      </dgm:spPr>
      <dgm:t>
        <a:bodyPr/>
        <a:lstStyle/>
        <a:p>
          <a:r>
            <a:rPr lang="lt-LT" sz="1600" i="1" dirty="0" smtClean="0">
              <a:solidFill>
                <a:srgbClr val="D4650A"/>
              </a:solidFill>
            </a:rPr>
            <a:t>tikslus&gt; uždavinius&gt; veiklas&gt; Rezultatus</a:t>
          </a:r>
          <a:endParaRPr lang="en-US" sz="1600" dirty="0"/>
        </a:p>
      </dgm:t>
    </dgm:pt>
    <dgm:pt modelId="{7B1ED207-2E2B-40DD-87E4-C9F8763A6FD4}" type="parTrans" cxnId="{BC47D8FA-273E-426B-B92D-8D4DE014AFED}">
      <dgm:prSet/>
      <dgm:spPr/>
      <dgm:t>
        <a:bodyPr/>
        <a:lstStyle/>
        <a:p>
          <a:endParaRPr lang="en-US"/>
        </a:p>
      </dgm:t>
    </dgm:pt>
    <dgm:pt modelId="{AC4D19BF-3F7D-4C88-8F5E-BC41A1D9ECBB}" type="sibTrans" cxnId="{BC47D8FA-273E-426B-B92D-8D4DE014AFED}">
      <dgm:prSet/>
      <dgm:spPr/>
      <dgm:t>
        <a:bodyPr/>
        <a:lstStyle/>
        <a:p>
          <a:endParaRPr lang="en-US"/>
        </a:p>
      </dgm:t>
    </dgm:pt>
    <dgm:pt modelId="{8D1196E2-A410-4563-BDCF-62783474ED41}" type="pres">
      <dgm:prSet presAssocID="{2799034A-34D8-46EC-8728-904E53D8DFA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047E888-F6A7-44B9-9AD5-84EAC9C80BEB}" type="pres">
      <dgm:prSet presAssocID="{2799034A-34D8-46EC-8728-904E53D8DFAA}" presName="tSp" presStyleCnt="0"/>
      <dgm:spPr/>
    </dgm:pt>
    <dgm:pt modelId="{4C0CB160-4D69-4DC1-9012-B9935F3A353C}" type="pres">
      <dgm:prSet presAssocID="{2799034A-34D8-46EC-8728-904E53D8DFAA}" presName="bSp" presStyleCnt="0"/>
      <dgm:spPr/>
    </dgm:pt>
    <dgm:pt modelId="{580FD44A-D975-4D4A-947A-C7EE4E007D86}" type="pres">
      <dgm:prSet presAssocID="{2799034A-34D8-46EC-8728-904E53D8DFAA}" presName="process" presStyleCnt="0"/>
      <dgm:spPr/>
    </dgm:pt>
    <dgm:pt modelId="{D8749B77-7B3E-4969-92C5-EAEDF0463FA0}" type="pres">
      <dgm:prSet presAssocID="{8852C45A-92A5-4ADE-8407-5392FB348143}" presName="composite1" presStyleCnt="0"/>
      <dgm:spPr/>
    </dgm:pt>
    <dgm:pt modelId="{CF4E51FE-9B6E-4069-B904-F33E4AF2523C}" type="pres">
      <dgm:prSet presAssocID="{8852C45A-92A5-4ADE-8407-5392FB348143}" presName="dummyNode1" presStyleLbl="node1" presStyleIdx="0" presStyleCnt="3"/>
      <dgm:spPr/>
    </dgm:pt>
    <dgm:pt modelId="{1119AC96-EC06-47F1-8CA4-249677A15D0F}" type="pres">
      <dgm:prSet presAssocID="{8852C45A-92A5-4ADE-8407-5392FB348143}" presName="childNode1" presStyleLbl="bgAcc1" presStyleIdx="0" presStyleCnt="3" custScaleY="120499" custLinFactNeighborX="-6" custLinFactNeighborY="-90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A32551-96EE-4C10-B8E1-4D62996FCE59}" type="pres">
      <dgm:prSet presAssocID="{8852C45A-92A5-4ADE-8407-5392FB348143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D69CA1-7AFD-4308-9CEE-0041AFF3CD4F}" type="pres">
      <dgm:prSet presAssocID="{8852C45A-92A5-4ADE-8407-5392FB348143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83C259-4FAA-4931-9EF4-66CC6F8AA9C3}" type="pres">
      <dgm:prSet presAssocID="{8852C45A-92A5-4ADE-8407-5392FB348143}" presName="connSite1" presStyleCnt="0"/>
      <dgm:spPr/>
    </dgm:pt>
    <dgm:pt modelId="{BD7B353D-A9C3-44B0-996E-4972CAE1CF7A}" type="pres">
      <dgm:prSet presAssocID="{E4967070-3204-46C0-BA3B-B65C96222668}" presName="Name9" presStyleLbl="sibTrans2D1" presStyleIdx="0" presStyleCnt="2"/>
      <dgm:spPr/>
      <dgm:t>
        <a:bodyPr/>
        <a:lstStyle/>
        <a:p>
          <a:endParaRPr lang="en-US"/>
        </a:p>
      </dgm:t>
    </dgm:pt>
    <dgm:pt modelId="{84FF6DFF-2574-4B87-9230-CD4627ACAF6C}" type="pres">
      <dgm:prSet presAssocID="{BE8CCE43-EB97-4E71-8B22-00AF2B9C3680}" presName="composite2" presStyleCnt="0"/>
      <dgm:spPr/>
    </dgm:pt>
    <dgm:pt modelId="{D8986DD1-E501-49E9-BBEA-C9E95B1B2E37}" type="pres">
      <dgm:prSet presAssocID="{BE8CCE43-EB97-4E71-8B22-00AF2B9C3680}" presName="dummyNode2" presStyleLbl="node1" presStyleIdx="0" presStyleCnt="3"/>
      <dgm:spPr/>
    </dgm:pt>
    <dgm:pt modelId="{69096923-0C27-431F-B4BA-73B9FAF78B50}" type="pres">
      <dgm:prSet presAssocID="{BE8CCE43-EB97-4E71-8B22-00AF2B9C3680}" presName="childNode2" presStyleLbl="bgAcc1" presStyleIdx="1" presStyleCnt="3" custScaleY="130333" custLinFactNeighborX="457" custLinFactNeighborY="11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93B7A1-F7C3-4B07-8901-D0F59BFEF56A}" type="pres">
      <dgm:prSet presAssocID="{BE8CCE43-EB97-4E71-8B22-00AF2B9C3680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C9C127-AF54-4C2E-9A05-7F811FB361B2}" type="pres">
      <dgm:prSet presAssocID="{BE8CCE43-EB97-4E71-8B22-00AF2B9C3680}" presName="parentNode2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EA35BD-7B7A-45CB-8DEC-4ED5ED770113}" type="pres">
      <dgm:prSet presAssocID="{BE8CCE43-EB97-4E71-8B22-00AF2B9C3680}" presName="connSite2" presStyleCnt="0"/>
      <dgm:spPr/>
    </dgm:pt>
    <dgm:pt modelId="{6FA722DF-4BA1-4199-8A1A-A42CA2A84B72}" type="pres">
      <dgm:prSet presAssocID="{6D3391ED-787C-4D43-9E69-A1435C1EA292}" presName="Name18" presStyleLbl="sibTrans2D1" presStyleIdx="1" presStyleCnt="2"/>
      <dgm:spPr/>
      <dgm:t>
        <a:bodyPr/>
        <a:lstStyle/>
        <a:p>
          <a:endParaRPr lang="en-US"/>
        </a:p>
      </dgm:t>
    </dgm:pt>
    <dgm:pt modelId="{F47BA632-3A29-4F18-878F-F5A52648D4E0}" type="pres">
      <dgm:prSet presAssocID="{BD2602FC-7A73-4FE8-9934-FCD2360CFC47}" presName="composite1" presStyleCnt="0"/>
      <dgm:spPr/>
    </dgm:pt>
    <dgm:pt modelId="{91A0568C-F861-42BB-8228-14B300EE5AC7}" type="pres">
      <dgm:prSet presAssocID="{BD2602FC-7A73-4FE8-9934-FCD2360CFC47}" presName="dummyNode1" presStyleLbl="node1" presStyleIdx="1" presStyleCnt="3"/>
      <dgm:spPr/>
    </dgm:pt>
    <dgm:pt modelId="{5C1C7260-E4D7-4DF7-99EA-98A3520A7851}" type="pres">
      <dgm:prSet presAssocID="{BD2602FC-7A73-4FE8-9934-FCD2360CFC47}" presName="childNode1" presStyleLbl="bgAcc1" presStyleIdx="2" presStyleCnt="3" custScaleY="122341" custLinFactNeighborX="66" custLinFactNeighborY="-85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C4DE1B-3616-44F0-94EC-380B36616139}" type="pres">
      <dgm:prSet presAssocID="{BD2602FC-7A73-4FE8-9934-FCD2360CFC47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31EA5F-43EA-4D22-B833-E6B69FCE9708}" type="pres">
      <dgm:prSet presAssocID="{BD2602FC-7A73-4FE8-9934-FCD2360CFC47}" presName="parentNode1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97C583-D9C1-4274-901A-B3054A82FFF9}" type="pres">
      <dgm:prSet presAssocID="{BD2602FC-7A73-4FE8-9934-FCD2360CFC47}" presName="connSite1" presStyleCnt="0"/>
      <dgm:spPr/>
    </dgm:pt>
  </dgm:ptLst>
  <dgm:cxnLst>
    <dgm:cxn modelId="{38F78AEA-2156-428F-B0BB-0470B67E7B02}" srcId="{BE8CCE43-EB97-4E71-8B22-00AF2B9C3680}" destId="{BCAC5AA2-2F29-48F7-9C3E-1A36797C1337}" srcOrd="0" destOrd="0" parTransId="{80D464EC-14FB-4809-B54F-77994736BC73}" sibTransId="{B9714EE8-D283-4CE6-941A-88F337A97787}"/>
    <dgm:cxn modelId="{A35A0EBA-B0D5-408C-8A55-66340EB30CDE}" type="presOf" srcId="{6D3391ED-787C-4D43-9E69-A1435C1EA292}" destId="{6FA722DF-4BA1-4199-8A1A-A42CA2A84B72}" srcOrd="0" destOrd="0" presId="urn:microsoft.com/office/officeart/2005/8/layout/hProcess4"/>
    <dgm:cxn modelId="{4A9452BF-D41E-47AD-A075-376F70F97EE6}" type="presOf" srcId="{81C59ABF-A4D4-4F59-8C81-F670EDD7BC93}" destId="{69096923-0C27-431F-B4BA-73B9FAF78B50}" srcOrd="0" destOrd="2" presId="urn:microsoft.com/office/officeart/2005/8/layout/hProcess4"/>
    <dgm:cxn modelId="{4BFD0D5A-0827-40CB-9370-A818725F03A7}" srcId="{8852C45A-92A5-4ADE-8407-5392FB348143}" destId="{D4BE3F57-5B8A-4B29-8129-1E8CC95229EC}" srcOrd="0" destOrd="0" parTransId="{A0D9AEEE-59AC-44F8-AC44-8E53F1F9138D}" sibTransId="{3E61D37F-2BD9-417E-9458-6120FCF6D98F}"/>
    <dgm:cxn modelId="{94E587C5-FA65-4D60-AD49-5B771D7425FF}" srcId="{BE8CCE43-EB97-4E71-8B22-00AF2B9C3680}" destId="{81C59ABF-A4D4-4F59-8C81-F670EDD7BC93}" srcOrd="2" destOrd="0" parTransId="{5444F57A-9D25-429F-B671-B3D55F8B782E}" sibTransId="{1D5F76E5-4CED-4677-9A68-7669E7A34B4C}"/>
    <dgm:cxn modelId="{8B04AAF7-33B7-4B75-9A64-2FFB848FC227}" type="presOf" srcId="{D4BE3F57-5B8A-4B29-8129-1E8CC95229EC}" destId="{4AA32551-96EE-4C10-B8E1-4D62996FCE59}" srcOrd="1" destOrd="0" presId="urn:microsoft.com/office/officeart/2005/8/layout/hProcess4"/>
    <dgm:cxn modelId="{E7808070-93C0-4B22-A5E2-367CC0850D21}" srcId="{8852C45A-92A5-4ADE-8407-5392FB348143}" destId="{2E95CCF0-A6CE-4D6C-8172-B1893006554F}" srcOrd="1" destOrd="0" parTransId="{D7ACD606-46FD-4175-8986-008499E7F0C5}" sibTransId="{498BF3EC-5C80-4F2C-9F6E-D5FDA3663A19}"/>
    <dgm:cxn modelId="{6D6CF62F-FDC2-471E-BA4B-2B009C559048}" type="presOf" srcId="{D4BE3F57-5B8A-4B29-8129-1E8CC95229EC}" destId="{1119AC96-EC06-47F1-8CA4-249677A15D0F}" srcOrd="0" destOrd="0" presId="urn:microsoft.com/office/officeart/2005/8/layout/hProcess4"/>
    <dgm:cxn modelId="{24D88A9C-782D-4F51-9BE9-9D1D9ECC2908}" type="presOf" srcId="{2E95CCF0-A6CE-4D6C-8172-B1893006554F}" destId="{4AA32551-96EE-4C10-B8E1-4D62996FCE59}" srcOrd="1" destOrd="1" presId="urn:microsoft.com/office/officeart/2005/8/layout/hProcess4"/>
    <dgm:cxn modelId="{41E8082B-2753-4957-8F6E-002FF1B9BFF9}" type="presOf" srcId="{BCAC5AA2-2F29-48F7-9C3E-1A36797C1337}" destId="{7193B7A1-F7C3-4B07-8901-D0F59BFEF56A}" srcOrd="1" destOrd="0" presId="urn:microsoft.com/office/officeart/2005/8/layout/hProcess4"/>
    <dgm:cxn modelId="{39424365-A95B-4A70-BCF6-86C713810D6E}" type="presOf" srcId="{BD2602FC-7A73-4FE8-9934-FCD2360CFC47}" destId="{0C31EA5F-43EA-4D22-B833-E6B69FCE9708}" srcOrd="0" destOrd="0" presId="urn:microsoft.com/office/officeart/2005/8/layout/hProcess4"/>
    <dgm:cxn modelId="{6E43F05F-3A65-4755-BDF1-7ECCFC437CFA}" srcId="{2799034A-34D8-46EC-8728-904E53D8DFAA}" destId="{BE8CCE43-EB97-4E71-8B22-00AF2B9C3680}" srcOrd="1" destOrd="0" parTransId="{BD87733D-0F33-492A-82D2-234E570FFC72}" sibTransId="{6D3391ED-787C-4D43-9E69-A1435C1EA292}"/>
    <dgm:cxn modelId="{8E67646C-9B53-4F96-8702-FE44D940CF6A}" type="presOf" srcId="{8852C45A-92A5-4ADE-8407-5392FB348143}" destId="{21D69CA1-7AFD-4308-9CEE-0041AFF3CD4F}" srcOrd="0" destOrd="0" presId="urn:microsoft.com/office/officeart/2005/8/layout/hProcess4"/>
    <dgm:cxn modelId="{F91E32F7-B3FA-4C48-BC65-C930A27EB9B6}" type="presOf" srcId="{97DDF789-B291-4BC0-BDE9-61DCC6AD76C6}" destId="{5C1C7260-E4D7-4DF7-99EA-98A3520A7851}" srcOrd="0" destOrd="0" presId="urn:microsoft.com/office/officeart/2005/8/layout/hProcess4"/>
    <dgm:cxn modelId="{5276FCCB-3491-4710-922B-5BEDAEF01D7F}" type="presOf" srcId="{81C59ABF-A4D4-4F59-8C81-F670EDD7BC93}" destId="{7193B7A1-F7C3-4B07-8901-D0F59BFEF56A}" srcOrd="1" destOrd="2" presId="urn:microsoft.com/office/officeart/2005/8/layout/hProcess4"/>
    <dgm:cxn modelId="{9A6CEE4B-BDAE-4828-AEC9-061E67A45D36}" type="presOf" srcId="{50585EAC-95BD-4DF9-BDCF-4DBAFC8976DA}" destId="{5C1C7260-E4D7-4DF7-99EA-98A3520A7851}" srcOrd="0" destOrd="1" presId="urn:microsoft.com/office/officeart/2005/8/layout/hProcess4"/>
    <dgm:cxn modelId="{9CFF5D04-2E7A-4FE8-B599-05F78A00F92F}" type="presOf" srcId="{BE8CCE43-EB97-4E71-8B22-00AF2B9C3680}" destId="{8BC9C127-AF54-4C2E-9A05-7F811FB361B2}" srcOrd="0" destOrd="0" presId="urn:microsoft.com/office/officeart/2005/8/layout/hProcess4"/>
    <dgm:cxn modelId="{E0B182AB-607D-4EBC-A4DE-00D448FFA82B}" type="presOf" srcId="{2799034A-34D8-46EC-8728-904E53D8DFAA}" destId="{8D1196E2-A410-4563-BDCF-62783474ED41}" srcOrd="0" destOrd="0" presId="urn:microsoft.com/office/officeart/2005/8/layout/hProcess4"/>
    <dgm:cxn modelId="{3A93EAA9-0933-4542-8E5A-FD1C0C3D914C}" type="presOf" srcId="{50585EAC-95BD-4DF9-BDCF-4DBAFC8976DA}" destId="{7AC4DE1B-3616-44F0-94EC-380B36616139}" srcOrd="1" destOrd="1" presId="urn:microsoft.com/office/officeart/2005/8/layout/hProcess4"/>
    <dgm:cxn modelId="{626F5378-A6A0-45E3-BE2B-A08EB39CB7C6}" srcId="{2799034A-34D8-46EC-8728-904E53D8DFAA}" destId="{BD2602FC-7A73-4FE8-9934-FCD2360CFC47}" srcOrd="2" destOrd="0" parTransId="{00520BC0-6A55-4B63-8A60-FB6866F5F6D7}" sibTransId="{641C217F-756B-431C-87B6-066F61D8A3C4}"/>
    <dgm:cxn modelId="{71509271-D510-4138-A1BA-B9D4D4A9F5A3}" type="presOf" srcId="{97DDF789-B291-4BC0-BDE9-61DCC6AD76C6}" destId="{7AC4DE1B-3616-44F0-94EC-380B36616139}" srcOrd="1" destOrd="0" presId="urn:microsoft.com/office/officeart/2005/8/layout/hProcess4"/>
    <dgm:cxn modelId="{46E4EDA9-2277-46DD-BCB8-0FC24DA4F243}" type="presOf" srcId="{E4967070-3204-46C0-BA3B-B65C96222668}" destId="{BD7B353D-A9C3-44B0-996E-4972CAE1CF7A}" srcOrd="0" destOrd="0" presId="urn:microsoft.com/office/officeart/2005/8/layout/hProcess4"/>
    <dgm:cxn modelId="{7889A89C-FB2E-47CF-8A55-E882F34D43E7}" type="presOf" srcId="{AC01661E-E298-4263-9075-253BDB6F43C6}" destId="{7193B7A1-F7C3-4B07-8901-D0F59BFEF56A}" srcOrd="1" destOrd="1" presId="urn:microsoft.com/office/officeart/2005/8/layout/hProcess4"/>
    <dgm:cxn modelId="{857B9EA1-936A-429B-8471-C548F80F4CD6}" type="presOf" srcId="{2E95CCF0-A6CE-4D6C-8172-B1893006554F}" destId="{1119AC96-EC06-47F1-8CA4-249677A15D0F}" srcOrd="0" destOrd="1" presId="urn:microsoft.com/office/officeart/2005/8/layout/hProcess4"/>
    <dgm:cxn modelId="{18182084-A0CA-475A-959A-D8B4D064E455}" srcId="{BD2602FC-7A73-4FE8-9934-FCD2360CFC47}" destId="{50585EAC-95BD-4DF9-BDCF-4DBAFC8976DA}" srcOrd="1" destOrd="0" parTransId="{E3180F6A-CE44-4F40-9937-F5AE34F7D0F3}" sibTransId="{1596FA2C-F9F0-4A9A-AA9E-21520B1ECA82}"/>
    <dgm:cxn modelId="{509EBBB7-C7D5-47B9-8505-EF46525294E1}" srcId="{2799034A-34D8-46EC-8728-904E53D8DFAA}" destId="{8852C45A-92A5-4ADE-8407-5392FB348143}" srcOrd="0" destOrd="0" parTransId="{D453AC40-C40C-471F-9F4D-E1A562B2A5D4}" sibTransId="{E4967070-3204-46C0-BA3B-B65C96222668}"/>
    <dgm:cxn modelId="{4D706098-8AF8-48F9-84AC-C4F15B1A2439}" srcId="{BD2602FC-7A73-4FE8-9934-FCD2360CFC47}" destId="{97DDF789-B291-4BC0-BDE9-61DCC6AD76C6}" srcOrd="0" destOrd="0" parTransId="{1F92FB75-4F90-43F9-A940-C01E68FDEA21}" sibTransId="{9F946500-02C8-46A2-B8DE-6545414327C2}"/>
    <dgm:cxn modelId="{BC47D8FA-273E-426B-B92D-8D4DE014AFED}" srcId="{BE8CCE43-EB97-4E71-8B22-00AF2B9C3680}" destId="{AC01661E-E298-4263-9075-253BDB6F43C6}" srcOrd="1" destOrd="0" parTransId="{7B1ED207-2E2B-40DD-87E4-C9F8763A6FD4}" sibTransId="{AC4D19BF-3F7D-4C88-8F5E-BC41A1D9ECBB}"/>
    <dgm:cxn modelId="{6EA3B56F-0510-4817-8E43-1A2B1EBD8775}" type="presOf" srcId="{AC01661E-E298-4263-9075-253BDB6F43C6}" destId="{69096923-0C27-431F-B4BA-73B9FAF78B50}" srcOrd="0" destOrd="1" presId="urn:microsoft.com/office/officeart/2005/8/layout/hProcess4"/>
    <dgm:cxn modelId="{028370D3-71E0-48D5-87A1-0A82A1AF0397}" type="presOf" srcId="{BCAC5AA2-2F29-48F7-9C3E-1A36797C1337}" destId="{69096923-0C27-431F-B4BA-73B9FAF78B50}" srcOrd="0" destOrd="0" presId="urn:microsoft.com/office/officeart/2005/8/layout/hProcess4"/>
    <dgm:cxn modelId="{6AD8DD34-51FB-488F-8717-0E615D9B41F2}" type="presParOf" srcId="{8D1196E2-A410-4563-BDCF-62783474ED41}" destId="{9047E888-F6A7-44B9-9AD5-84EAC9C80BEB}" srcOrd="0" destOrd="0" presId="urn:microsoft.com/office/officeart/2005/8/layout/hProcess4"/>
    <dgm:cxn modelId="{C6465DAA-5D7B-41C0-A6A4-6B140D343EA0}" type="presParOf" srcId="{8D1196E2-A410-4563-BDCF-62783474ED41}" destId="{4C0CB160-4D69-4DC1-9012-B9935F3A353C}" srcOrd="1" destOrd="0" presId="urn:microsoft.com/office/officeart/2005/8/layout/hProcess4"/>
    <dgm:cxn modelId="{0A539D55-30F9-45A4-B782-287C4DFB5A09}" type="presParOf" srcId="{8D1196E2-A410-4563-BDCF-62783474ED41}" destId="{580FD44A-D975-4D4A-947A-C7EE4E007D86}" srcOrd="2" destOrd="0" presId="urn:microsoft.com/office/officeart/2005/8/layout/hProcess4"/>
    <dgm:cxn modelId="{A1395CA9-6781-4313-92BA-EC4FDBF6C19D}" type="presParOf" srcId="{580FD44A-D975-4D4A-947A-C7EE4E007D86}" destId="{D8749B77-7B3E-4969-92C5-EAEDF0463FA0}" srcOrd="0" destOrd="0" presId="urn:microsoft.com/office/officeart/2005/8/layout/hProcess4"/>
    <dgm:cxn modelId="{8B6B8DD7-3A33-4412-B44A-DFFE43F025FF}" type="presParOf" srcId="{D8749B77-7B3E-4969-92C5-EAEDF0463FA0}" destId="{CF4E51FE-9B6E-4069-B904-F33E4AF2523C}" srcOrd="0" destOrd="0" presId="urn:microsoft.com/office/officeart/2005/8/layout/hProcess4"/>
    <dgm:cxn modelId="{1BB1E62A-67FC-4647-A913-46B1AD1F23EF}" type="presParOf" srcId="{D8749B77-7B3E-4969-92C5-EAEDF0463FA0}" destId="{1119AC96-EC06-47F1-8CA4-249677A15D0F}" srcOrd="1" destOrd="0" presId="urn:microsoft.com/office/officeart/2005/8/layout/hProcess4"/>
    <dgm:cxn modelId="{2819665B-AD49-4E42-B2C6-7E24EF518C76}" type="presParOf" srcId="{D8749B77-7B3E-4969-92C5-EAEDF0463FA0}" destId="{4AA32551-96EE-4C10-B8E1-4D62996FCE59}" srcOrd="2" destOrd="0" presId="urn:microsoft.com/office/officeart/2005/8/layout/hProcess4"/>
    <dgm:cxn modelId="{CBB9BFED-2721-434C-95CA-A6415A829061}" type="presParOf" srcId="{D8749B77-7B3E-4969-92C5-EAEDF0463FA0}" destId="{21D69CA1-7AFD-4308-9CEE-0041AFF3CD4F}" srcOrd="3" destOrd="0" presId="urn:microsoft.com/office/officeart/2005/8/layout/hProcess4"/>
    <dgm:cxn modelId="{91983F73-8562-46C7-90BC-919B9A5752A8}" type="presParOf" srcId="{D8749B77-7B3E-4969-92C5-EAEDF0463FA0}" destId="{DF83C259-4FAA-4931-9EF4-66CC6F8AA9C3}" srcOrd="4" destOrd="0" presId="urn:microsoft.com/office/officeart/2005/8/layout/hProcess4"/>
    <dgm:cxn modelId="{36F4B0A8-21CE-44C7-999F-975A94C4EAE1}" type="presParOf" srcId="{580FD44A-D975-4D4A-947A-C7EE4E007D86}" destId="{BD7B353D-A9C3-44B0-996E-4972CAE1CF7A}" srcOrd="1" destOrd="0" presId="urn:microsoft.com/office/officeart/2005/8/layout/hProcess4"/>
    <dgm:cxn modelId="{1F91F108-4B39-4B52-A761-D334ACF0D21C}" type="presParOf" srcId="{580FD44A-D975-4D4A-947A-C7EE4E007D86}" destId="{84FF6DFF-2574-4B87-9230-CD4627ACAF6C}" srcOrd="2" destOrd="0" presId="urn:microsoft.com/office/officeart/2005/8/layout/hProcess4"/>
    <dgm:cxn modelId="{F8828DB7-2C76-40E2-9357-E277B71F39E8}" type="presParOf" srcId="{84FF6DFF-2574-4B87-9230-CD4627ACAF6C}" destId="{D8986DD1-E501-49E9-BBEA-C9E95B1B2E37}" srcOrd="0" destOrd="0" presId="urn:microsoft.com/office/officeart/2005/8/layout/hProcess4"/>
    <dgm:cxn modelId="{424D86AC-88F4-4488-8D0B-A16DFEACC4CD}" type="presParOf" srcId="{84FF6DFF-2574-4B87-9230-CD4627ACAF6C}" destId="{69096923-0C27-431F-B4BA-73B9FAF78B50}" srcOrd="1" destOrd="0" presId="urn:microsoft.com/office/officeart/2005/8/layout/hProcess4"/>
    <dgm:cxn modelId="{A82A06AC-710F-4A10-9DCC-72DD12DA107D}" type="presParOf" srcId="{84FF6DFF-2574-4B87-9230-CD4627ACAF6C}" destId="{7193B7A1-F7C3-4B07-8901-D0F59BFEF56A}" srcOrd="2" destOrd="0" presId="urn:microsoft.com/office/officeart/2005/8/layout/hProcess4"/>
    <dgm:cxn modelId="{9E89CB5D-0B84-499D-82E4-8BCCD16EFB12}" type="presParOf" srcId="{84FF6DFF-2574-4B87-9230-CD4627ACAF6C}" destId="{8BC9C127-AF54-4C2E-9A05-7F811FB361B2}" srcOrd="3" destOrd="0" presId="urn:microsoft.com/office/officeart/2005/8/layout/hProcess4"/>
    <dgm:cxn modelId="{1F0D5742-9107-4C5C-BDFC-D84B789CBF4C}" type="presParOf" srcId="{84FF6DFF-2574-4B87-9230-CD4627ACAF6C}" destId="{86EA35BD-7B7A-45CB-8DEC-4ED5ED770113}" srcOrd="4" destOrd="0" presId="urn:microsoft.com/office/officeart/2005/8/layout/hProcess4"/>
    <dgm:cxn modelId="{FE4B6B43-4831-40CF-B6BA-B3F11CFE9A87}" type="presParOf" srcId="{580FD44A-D975-4D4A-947A-C7EE4E007D86}" destId="{6FA722DF-4BA1-4199-8A1A-A42CA2A84B72}" srcOrd="3" destOrd="0" presId="urn:microsoft.com/office/officeart/2005/8/layout/hProcess4"/>
    <dgm:cxn modelId="{2A09DB71-F8A5-4897-8E2D-E5D19AB51E75}" type="presParOf" srcId="{580FD44A-D975-4D4A-947A-C7EE4E007D86}" destId="{F47BA632-3A29-4F18-878F-F5A52648D4E0}" srcOrd="4" destOrd="0" presId="urn:microsoft.com/office/officeart/2005/8/layout/hProcess4"/>
    <dgm:cxn modelId="{4C8099F0-8773-454C-8F1A-78DDDEDB7D45}" type="presParOf" srcId="{F47BA632-3A29-4F18-878F-F5A52648D4E0}" destId="{91A0568C-F861-42BB-8228-14B300EE5AC7}" srcOrd="0" destOrd="0" presId="urn:microsoft.com/office/officeart/2005/8/layout/hProcess4"/>
    <dgm:cxn modelId="{EC4EDB1B-BF78-461F-8B62-7D9D5308CFED}" type="presParOf" srcId="{F47BA632-3A29-4F18-878F-F5A52648D4E0}" destId="{5C1C7260-E4D7-4DF7-99EA-98A3520A7851}" srcOrd="1" destOrd="0" presId="urn:microsoft.com/office/officeart/2005/8/layout/hProcess4"/>
    <dgm:cxn modelId="{D11CC9D5-C0FF-4151-AC7C-3A9F3C96DC80}" type="presParOf" srcId="{F47BA632-3A29-4F18-878F-F5A52648D4E0}" destId="{7AC4DE1B-3616-44F0-94EC-380B36616139}" srcOrd="2" destOrd="0" presId="urn:microsoft.com/office/officeart/2005/8/layout/hProcess4"/>
    <dgm:cxn modelId="{7C310521-ED70-4E3E-AB87-AFCCD50D00B2}" type="presParOf" srcId="{F47BA632-3A29-4F18-878F-F5A52648D4E0}" destId="{0C31EA5F-43EA-4D22-B833-E6B69FCE9708}" srcOrd="3" destOrd="0" presId="urn:microsoft.com/office/officeart/2005/8/layout/hProcess4"/>
    <dgm:cxn modelId="{E4CADBB9-EF9E-40A1-812A-84D3FC31389D}" type="presParOf" srcId="{F47BA632-3A29-4F18-878F-F5A52648D4E0}" destId="{8C97C583-D9C1-4274-901A-B3054A82FFF9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7DAEB9-8090-4F78-BBE5-598DB84D4CE9}">
      <dsp:nvSpPr>
        <dsp:cNvPr id="0" name=""/>
        <dsp:cNvSpPr/>
      </dsp:nvSpPr>
      <dsp:spPr>
        <a:xfrm>
          <a:off x="1416050" y="0"/>
          <a:ext cx="1358900" cy="1358900"/>
        </a:xfrm>
        <a:prstGeom prst="triangle">
          <a:avLst/>
        </a:prstGeom>
        <a:solidFill>
          <a:srgbClr val="FBCBA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" kern="1200" dirty="0"/>
        </a:p>
      </dsp:txBody>
      <dsp:txXfrm>
        <a:off x="1755775" y="679450"/>
        <a:ext cx="679450" cy="679450"/>
      </dsp:txXfrm>
    </dsp:sp>
    <dsp:sp modelId="{8395E4E1-F040-4E57-BDAA-9BD3DE1995AA}">
      <dsp:nvSpPr>
        <dsp:cNvPr id="0" name=""/>
        <dsp:cNvSpPr/>
      </dsp:nvSpPr>
      <dsp:spPr>
        <a:xfrm>
          <a:off x="736600" y="1358900"/>
          <a:ext cx="1358900" cy="1358900"/>
        </a:xfrm>
        <a:prstGeom prst="triangle">
          <a:avLst/>
        </a:prstGeom>
        <a:solidFill>
          <a:srgbClr val="F5811E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" kern="1200" dirty="0"/>
        </a:p>
      </dsp:txBody>
      <dsp:txXfrm>
        <a:off x="1076325" y="2038350"/>
        <a:ext cx="679450" cy="679450"/>
      </dsp:txXfrm>
    </dsp:sp>
    <dsp:sp modelId="{04839BEB-DFD8-4A6C-B718-40D45FEEB56E}">
      <dsp:nvSpPr>
        <dsp:cNvPr id="0" name=""/>
        <dsp:cNvSpPr/>
      </dsp:nvSpPr>
      <dsp:spPr>
        <a:xfrm rot="10800000">
          <a:off x="1416050" y="1358900"/>
          <a:ext cx="1358900" cy="1358900"/>
        </a:xfrm>
        <a:prstGeom prst="triangle">
          <a:avLst/>
        </a:prstGeom>
        <a:solidFill>
          <a:schemeClr val="bg2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1400" b="1" kern="1200" dirty="0" smtClean="0">
            <a:solidFill>
              <a:srgbClr val="F5811E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400" b="1" kern="1200" dirty="0" smtClean="0">
              <a:solidFill>
                <a:srgbClr val="F5811E"/>
              </a:solidFill>
            </a:rPr>
            <a:t>PROJEKTAS</a:t>
          </a:r>
          <a:endParaRPr lang="en-US" sz="1400" b="1" kern="1200" dirty="0">
            <a:solidFill>
              <a:srgbClr val="F5811E"/>
            </a:solidFill>
          </a:endParaRPr>
        </a:p>
      </dsp:txBody>
      <dsp:txXfrm rot="10800000">
        <a:off x="1755775" y="1358900"/>
        <a:ext cx="679450" cy="679450"/>
      </dsp:txXfrm>
    </dsp:sp>
    <dsp:sp modelId="{50A18BA2-3DDD-41E6-A868-944F47194F7B}">
      <dsp:nvSpPr>
        <dsp:cNvPr id="0" name=""/>
        <dsp:cNvSpPr/>
      </dsp:nvSpPr>
      <dsp:spPr>
        <a:xfrm>
          <a:off x="2095500" y="1358900"/>
          <a:ext cx="1358900" cy="1358900"/>
        </a:xfrm>
        <a:prstGeom prst="triangle">
          <a:avLst/>
        </a:prstGeom>
        <a:solidFill>
          <a:srgbClr val="A14D0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" kern="1200"/>
        </a:p>
      </dsp:txBody>
      <dsp:txXfrm>
        <a:off x="2435225" y="2038350"/>
        <a:ext cx="679450" cy="6794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19AC96-EC06-47F1-8CA4-249677A15D0F}">
      <dsp:nvSpPr>
        <dsp:cNvPr id="0" name=""/>
        <dsp:cNvSpPr/>
      </dsp:nvSpPr>
      <dsp:spPr>
        <a:xfrm>
          <a:off x="3256" y="592662"/>
          <a:ext cx="2173491" cy="21601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D4650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lt-LT" sz="1600" kern="1200" dirty="0" smtClean="0"/>
            <a:t>Identifikuokite problemą ir jos kontekstą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lt-LT" sz="1600" kern="1200" dirty="0" smtClean="0"/>
            <a:t>Pagrįskite bendradarbiavimo poreikį</a:t>
          </a:r>
          <a:endParaRPr lang="en-US" sz="1600" kern="1200" dirty="0"/>
        </a:p>
      </dsp:txBody>
      <dsp:txXfrm>
        <a:off x="52967" y="642373"/>
        <a:ext cx="2074069" cy="1597843"/>
      </dsp:txXfrm>
    </dsp:sp>
    <dsp:sp modelId="{BD7B353D-A9C3-44B0-996E-4972CAE1CF7A}">
      <dsp:nvSpPr>
        <dsp:cNvPr id="0" name=""/>
        <dsp:cNvSpPr/>
      </dsp:nvSpPr>
      <dsp:spPr>
        <a:xfrm>
          <a:off x="1264090" y="1408153"/>
          <a:ext cx="2488093" cy="2488093"/>
        </a:xfrm>
        <a:prstGeom prst="leftCircularArrow">
          <a:avLst>
            <a:gd name="adj1" fmla="val 3393"/>
            <a:gd name="adj2" fmla="val 419917"/>
            <a:gd name="adj3" fmla="val 2551691"/>
            <a:gd name="adj4" fmla="val 9380753"/>
            <a:gd name="adj5" fmla="val 3958"/>
          </a:avLst>
        </a:prstGeom>
        <a:solidFill>
          <a:srgbClr val="FBCBA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D69CA1-7AFD-4308-9CEE-0041AFF3CD4F}">
      <dsp:nvSpPr>
        <dsp:cNvPr id="0" name=""/>
        <dsp:cNvSpPr/>
      </dsp:nvSpPr>
      <dsp:spPr>
        <a:xfrm>
          <a:off x="486384" y="2346346"/>
          <a:ext cx="1931992" cy="768289"/>
        </a:xfrm>
        <a:prstGeom prst="roundRect">
          <a:avLst>
            <a:gd name="adj" fmla="val 10000"/>
          </a:avLst>
        </a:prstGeom>
        <a:solidFill>
          <a:srgbClr val="D4650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300" kern="1200" dirty="0" smtClean="0"/>
            <a:t>SITUACIJOS ANALIZĖ</a:t>
          </a:r>
          <a:endParaRPr lang="en-US" sz="2300" kern="1200" dirty="0"/>
        </a:p>
      </dsp:txBody>
      <dsp:txXfrm>
        <a:off x="508886" y="2368848"/>
        <a:ext cx="1886988" cy="723285"/>
      </dsp:txXfrm>
    </dsp:sp>
    <dsp:sp modelId="{69096923-0C27-431F-B4BA-73B9FAF78B50}">
      <dsp:nvSpPr>
        <dsp:cNvPr id="0" name=""/>
        <dsp:cNvSpPr/>
      </dsp:nvSpPr>
      <dsp:spPr>
        <a:xfrm>
          <a:off x="2830311" y="869406"/>
          <a:ext cx="2173491" cy="23364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D4650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lt-LT" sz="1600" kern="1200" dirty="0" smtClean="0"/>
            <a:t>Aprašykite projekto logiką: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lt-LT" sz="1600" i="1" kern="1200" dirty="0" smtClean="0">
              <a:solidFill>
                <a:srgbClr val="D4650A"/>
              </a:solidFill>
            </a:rPr>
            <a:t>tikslus&gt; uždavinius&gt; veiklas&gt; Rezultatus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lt-LT" sz="1600" kern="1200" dirty="0" smtClean="0"/>
            <a:t>Nustatykite tikslinę grupę</a:t>
          </a:r>
          <a:endParaRPr lang="en-US" sz="1600" kern="1200" dirty="0"/>
        </a:p>
      </dsp:txBody>
      <dsp:txXfrm>
        <a:off x="2884079" y="1423841"/>
        <a:ext cx="2065955" cy="1728244"/>
      </dsp:txXfrm>
    </dsp:sp>
    <dsp:sp modelId="{6FA722DF-4BA1-4199-8A1A-A42CA2A84B72}">
      <dsp:nvSpPr>
        <dsp:cNvPr id="0" name=""/>
        <dsp:cNvSpPr/>
      </dsp:nvSpPr>
      <dsp:spPr>
        <a:xfrm>
          <a:off x="4051413" y="-268836"/>
          <a:ext cx="2749739" cy="2749739"/>
        </a:xfrm>
        <a:prstGeom prst="circularArrow">
          <a:avLst>
            <a:gd name="adj1" fmla="val 3070"/>
            <a:gd name="adj2" fmla="val 377068"/>
            <a:gd name="adj3" fmla="val 19211096"/>
            <a:gd name="adj4" fmla="val 12339186"/>
            <a:gd name="adj5" fmla="val 3582"/>
          </a:avLst>
        </a:prstGeom>
        <a:solidFill>
          <a:srgbClr val="FBCBA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C9C127-AF54-4C2E-9A05-7F811FB361B2}">
      <dsp:nvSpPr>
        <dsp:cNvPr id="0" name=""/>
        <dsp:cNvSpPr/>
      </dsp:nvSpPr>
      <dsp:spPr>
        <a:xfrm>
          <a:off x="3303376" y="550416"/>
          <a:ext cx="1931992" cy="768289"/>
        </a:xfrm>
        <a:prstGeom prst="roundRect">
          <a:avLst>
            <a:gd name="adj" fmla="val 10000"/>
          </a:avLst>
        </a:prstGeom>
        <a:solidFill>
          <a:srgbClr val="D4650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300" kern="1200" dirty="0" smtClean="0"/>
            <a:t>PROJEKTO LOGIKA</a:t>
          </a:r>
          <a:endParaRPr lang="en-US" sz="2300" kern="1200" dirty="0"/>
        </a:p>
      </dsp:txBody>
      <dsp:txXfrm>
        <a:off x="3325878" y="572918"/>
        <a:ext cx="1886988" cy="723285"/>
      </dsp:txXfrm>
    </dsp:sp>
    <dsp:sp modelId="{5C1C7260-E4D7-4DF7-99EA-98A3520A7851}">
      <dsp:nvSpPr>
        <dsp:cNvPr id="0" name=""/>
        <dsp:cNvSpPr/>
      </dsp:nvSpPr>
      <dsp:spPr>
        <a:xfrm>
          <a:off x="5638803" y="583852"/>
          <a:ext cx="2173491" cy="21931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D4650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lt-LT" sz="1700" kern="1200" dirty="0" smtClean="0"/>
            <a:t>Įvertinkite, koks numatomas projekto poveikis, kaip jis gali būti matuojamas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lt-LT" sz="1700" kern="1200" dirty="0" smtClean="0"/>
            <a:t>Įvertinkite projekto tęstinumo galimybes</a:t>
          </a:r>
          <a:endParaRPr lang="en-US" sz="1700" kern="1200" dirty="0"/>
        </a:p>
      </dsp:txBody>
      <dsp:txXfrm>
        <a:off x="5689274" y="634323"/>
        <a:ext cx="2072549" cy="1622269"/>
      </dsp:txXfrm>
    </dsp:sp>
    <dsp:sp modelId="{0C31EA5F-43EA-4D22-B833-E6B69FCE9708}">
      <dsp:nvSpPr>
        <dsp:cNvPr id="0" name=""/>
        <dsp:cNvSpPr/>
      </dsp:nvSpPr>
      <dsp:spPr>
        <a:xfrm>
          <a:off x="6120367" y="2346464"/>
          <a:ext cx="1931992" cy="768289"/>
        </a:xfrm>
        <a:prstGeom prst="roundRect">
          <a:avLst>
            <a:gd name="adj" fmla="val 10000"/>
          </a:avLst>
        </a:prstGeom>
        <a:solidFill>
          <a:srgbClr val="D4650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300" kern="1200" dirty="0" smtClean="0"/>
            <a:t>PROJEKTO POVEIKIS</a:t>
          </a:r>
          <a:endParaRPr lang="en-US" sz="2300" kern="1200" dirty="0"/>
        </a:p>
      </dsp:txBody>
      <dsp:txXfrm>
        <a:off x="6142869" y="2368966"/>
        <a:ext cx="1886988" cy="7232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D0CDCF-B072-4CC6-B2A3-B1C4F4AE3FFA}" type="datetimeFigureOut">
              <a:rPr lang="en-US" smtClean="0"/>
              <a:pPr/>
              <a:t>10/9/2019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8A0187-CA69-4ACB-9811-75164F281D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8819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3E9E0-D922-418E-8BFA-E41C87CB1E68}" type="datetimeFigureOut">
              <a:rPr lang="en-US" smtClean="0"/>
              <a:pPr/>
              <a:t>10/9/2019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D2F9E-D167-4ED3-83EC-AE46EA34BE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7201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898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030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86680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627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552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740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47694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96494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8500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6815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6400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280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44677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2928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9144000" cy="361949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19050">
            <a:noFill/>
          </a:ln>
        </p:spPr>
        <p:txBody>
          <a:bodyPr lIns="0" tIns="91440" rIns="0" bIns="91440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13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0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399449" y="1123950"/>
            <a:ext cx="8345102" cy="2041657"/>
          </a:xfrm>
          <a:custGeom>
            <a:avLst/>
            <a:gdLst>
              <a:gd name="connsiteX0" fmla="*/ 0 w 8345102"/>
              <a:gd name="connsiteY0" fmla="*/ 0 h 2041657"/>
              <a:gd name="connsiteX1" fmla="*/ 8345102 w 8345102"/>
              <a:gd name="connsiteY1" fmla="*/ 0 h 2041657"/>
              <a:gd name="connsiteX2" fmla="*/ 8345102 w 8345102"/>
              <a:gd name="connsiteY2" fmla="*/ 1773254 h 2041657"/>
              <a:gd name="connsiteX3" fmla="*/ 4360744 w 8345102"/>
              <a:gd name="connsiteY3" fmla="*/ 1773254 h 2041657"/>
              <a:gd name="connsiteX4" fmla="*/ 4172551 w 8345102"/>
              <a:gd name="connsiteY4" fmla="*/ 2041657 h 2041657"/>
              <a:gd name="connsiteX5" fmla="*/ 3984359 w 8345102"/>
              <a:gd name="connsiteY5" fmla="*/ 1773254 h 2041657"/>
              <a:gd name="connsiteX6" fmla="*/ 0 w 8345102"/>
              <a:gd name="connsiteY6" fmla="*/ 1773254 h 2041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45102" h="2041657">
                <a:moveTo>
                  <a:pt x="0" y="0"/>
                </a:moveTo>
                <a:lnTo>
                  <a:pt x="8345102" y="0"/>
                </a:lnTo>
                <a:lnTo>
                  <a:pt x="8345102" y="1773254"/>
                </a:lnTo>
                <a:lnTo>
                  <a:pt x="4360744" y="1773254"/>
                </a:lnTo>
                <a:lnTo>
                  <a:pt x="4172551" y="2041657"/>
                </a:lnTo>
                <a:lnTo>
                  <a:pt x="3984359" y="1773254"/>
                </a:lnTo>
                <a:lnTo>
                  <a:pt x="0" y="1773254"/>
                </a:lnTo>
                <a:close/>
              </a:path>
            </a:pathLst>
          </a:custGeom>
          <a:solidFill>
            <a:schemeClr val="tx2">
              <a:lumMod val="25000"/>
              <a:lumOff val="75000"/>
            </a:schemeClr>
          </a:solidFill>
          <a:ln w="19050">
            <a:noFill/>
          </a:ln>
        </p:spPr>
        <p:txBody>
          <a:bodyPr wrap="square" lIns="0" tIns="91440" rIns="0" bIns="54864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260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2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123950"/>
            <a:ext cx="9144000" cy="2362200"/>
          </a:xfrm>
          <a:custGeom>
            <a:avLst/>
            <a:gdLst>
              <a:gd name="connsiteX0" fmla="*/ 0 w 8345102"/>
              <a:gd name="connsiteY0" fmla="*/ 0 h 1752600"/>
              <a:gd name="connsiteX1" fmla="*/ 8345102 w 8345102"/>
              <a:gd name="connsiteY1" fmla="*/ 0 h 1752600"/>
              <a:gd name="connsiteX2" fmla="*/ 8345102 w 8345102"/>
              <a:gd name="connsiteY2" fmla="*/ 1752600 h 1752600"/>
              <a:gd name="connsiteX3" fmla="*/ 0 w 8345102"/>
              <a:gd name="connsiteY3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45102" h="1752600">
                <a:moveTo>
                  <a:pt x="0" y="0"/>
                </a:moveTo>
                <a:lnTo>
                  <a:pt x="8345102" y="0"/>
                </a:lnTo>
                <a:lnTo>
                  <a:pt x="8345102" y="1752600"/>
                </a:lnTo>
                <a:lnTo>
                  <a:pt x="0" y="175260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wrap="square" lIns="0" tIns="91440" rIns="0" bIns="54864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68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1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279900" y="770021"/>
            <a:ext cx="44502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4279900" y="337687"/>
            <a:ext cx="44502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6350"/>
            <a:ext cx="4167739" cy="5137150"/>
          </a:xfrm>
          <a:custGeom>
            <a:avLst/>
            <a:gdLst>
              <a:gd name="connsiteX0" fmla="*/ 0 w 4167739"/>
              <a:gd name="connsiteY0" fmla="*/ 0 h 5137150"/>
              <a:gd name="connsiteX1" fmla="*/ 4167739 w 4167739"/>
              <a:gd name="connsiteY1" fmla="*/ 0 h 5137150"/>
              <a:gd name="connsiteX2" fmla="*/ 4167739 w 4167739"/>
              <a:gd name="connsiteY2" fmla="*/ 5137150 h 5137150"/>
              <a:gd name="connsiteX3" fmla="*/ 0 w 4167739"/>
              <a:gd name="connsiteY3" fmla="*/ 5137150 h 5137150"/>
              <a:gd name="connsiteX4" fmla="*/ 0 w 4167739"/>
              <a:gd name="connsiteY4" fmla="*/ 0 h 5137150"/>
              <a:gd name="connsiteX0" fmla="*/ 0 w 4167739"/>
              <a:gd name="connsiteY0" fmla="*/ 0 h 5137150"/>
              <a:gd name="connsiteX1" fmla="*/ 4167739 w 4167739"/>
              <a:gd name="connsiteY1" fmla="*/ 0 h 5137150"/>
              <a:gd name="connsiteX2" fmla="*/ 3215239 w 4167739"/>
              <a:gd name="connsiteY2" fmla="*/ 5137150 h 5137150"/>
              <a:gd name="connsiteX3" fmla="*/ 0 w 4167739"/>
              <a:gd name="connsiteY3" fmla="*/ 5137150 h 5137150"/>
              <a:gd name="connsiteX4" fmla="*/ 0 w 4167739"/>
              <a:gd name="connsiteY4" fmla="*/ 0 h 5137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67739" h="5137150">
                <a:moveTo>
                  <a:pt x="0" y="0"/>
                </a:moveTo>
                <a:lnTo>
                  <a:pt x="4167739" y="0"/>
                </a:lnTo>
                <a:lnTo>
                  <a:pt x="3215239" y="5137150"/>
                </a:lnTo>
                <a:lnTo>
                  <a:pt x="0" y="513715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118872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51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219456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219456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6836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 rtl="0">
              <a:buNone/>
              <a:defRPr sz="1600" b="0" baseline="0">
                <a:solidFill>
                  <a:schemeClr val="bg1"/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4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6836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bg1"/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MASTER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354300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8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0" y="1378484"/>
            <a:ext cx="4914900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0" y="946150"/>
            <a:ext cx="4914900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21336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774700" y="1212850"/>
            <a:ext cx="2717800" cy="2717800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182880" anchor="b"/>
          <a:lstStyle>
            <a:lvl1pPr algn="ctr" rtl="0">
              <a:buNone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3810000" y="1733550"/>
            <a:ext cx="4914900" cy="106680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4428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/>
      <p:bldP spid="11" grpId="0" animBg="1"/>
      <p:bldP spid="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9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sp>
        <p:nvSpPr>
          <p:cNvPr id="48" name="Oval 47"/>
          <p:cNvSpPr/>
          <p:nvPr userDrawn="1"/>
        </p:nvSpPr>
        <p:spPr>
          <a:xfrm>
            <a:off x="641158" y="1625800"/>
            <a:ext cx="1521994" cy="152199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765868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491123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2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91123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35" name="Oval 34"/>
          <p:cNvSpPr/>
          <p:nvPr userDrawn="1"/>
        </p:nvSpPr>
        <p:spPr>
          <a:xfrm>
            <a:off x="2787426" y="1625800"/>
            <a:ext cx="1521994" cy="1521994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7"/>
          <p:cNvSpPr>
            <a:spLocks noGrp="1"/>
          </p:cNvSpPr>
          <p:nvPr>
            <p:ph type="pic" sz="quarter" idx="20" hasCustomPrompt="1"/>
          </p:nvPr>
        </p:nvSpPr>
        <p:spPr>
          <a:xfrm>
            <a:off x="2912136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37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2637391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2637391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52" name="Oval 51"/>
          <p:cNvSpPr/>
          <p:nvPr userDrawn="1"/>
        </p:nvSpPr>
        <p:spPr>
          <a:xfrm>
            <a:off x="4894505" y="1625800"/>
            <a:ext cx="1521994" cy="1521994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53" name="Picture Placeholder 7"/>
          <p:cNvSpPr>
            <a:spLocks noGrp="1"/>
          </p:cNvSpPr>
          <p:nvPr>
            <p:ph type="pic" sz="quarter" idx="23" hasCustomPrompt="1"/>
          </p:nvPr>
        </p:nvSpPr>
        <p:spPr>
          <a:xfrm>
            <a:off x="5019215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5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744470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55" name="Text Placeholder 3"/>
          <p:cNvSpPr>
            <a:spLocks noGrp="1"/>
          </p:cNvSpPr>
          <p:nvPr>
            <p:ph type="body" sz="quarter" idx="25" hasCustomPrompt="1"/>
          </p:nvPr>
        </p:nvSpPr>
        <p:spPr>
          <a:xfrm>
            <a:off x="4744470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61" name="Oval 60"/>
          <p:cNvSpPr/>
          <p:nvPr userDrawn="1"/>
        </p:nvSpPr>
        <p:spPr>
          <a:xfrm>
            <a:off x="6996229" y="1625800"/>
            <a:ext cx="1521994" cy="1521994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62" name="Picture Placeholder 7"/>
          <p:cNvSpPr>
            <a:spLocks noGrp="1"/>
          </p:cNvSpPr>
          <p:nvPr>
            <p:ph type="pic" sz="quarter" idx="26" hasCustomPrompt="1"/>
          </p:nvPr>
        </p:nvSpPr>
        <p:spPr>
          <a:xfrm>
            <a:off x="7120939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63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6846194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64" name="Text Placeholder 3"/>
          <p:cNvSpPr>
            <a:spLocks noGrp="1"/>
          </p:cNvSpPr>
          <p:nvPr>
            <p:ph type="body" sz="quarter" idx="28" hasCustomPrompt="1"/>
          </p:nvPr>
        </p:nvSpPr>
        <p:spPr>
          <a:xfrm>
            <a:off x="6846194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130799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animBg="1"/>
      <p:bldP spid="36" grpId="0" animBg="1"/>
      <p:bldP spid="3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animBg="1"/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animBg="1"/>
      <p:bldP spid="62" grpId="0" animBg="1"/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0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sp>
        <p:nvSpPr>
          <p:cNvPr id="48" name="Diamond 47"/>
          <p:cNvSpPr/>
          <p:nvPr userDrawn="1"/>
        </p:nvSpPr>
        <p:spPr>
          <a:xfrm>
            <a:off x="390525" y="1625800"/>
            <a:ext cx="1521994" cy="1521994"/>
          </a:xfrm>
          <a:prstGeom prst="diamond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515235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444324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</a:t>
            </a:r>
          </a:p>
        </p:txBody>
      </p:sp>
      <p:sp>
        <p:nvSpPr>
          <p:cNvPr id="2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44324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35" name="Diamond 34"/>
          <p:cNvSpPr/>
          <p:nvPr userDrawn="1"/>
        </p:nvSpPr>
        <p:spPr>
          <a:xfrm>
            <a:off x="2143125" y="1625800"/>
            <a:ext cx="1521994" cy="1521994"/>
          </a:xfrm>
          <a:prstGeom prst="diamond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7"/>
          <p:cNvSpPr>
            <a:spLocks noGrp="1"/>
          </p:cNvSpPr>
          <p:nvPr>
            <p:ph type="pic" sz="quarter" idx="20" hasCustomPrompt="1"/>
          </p:nvPr>
        </p:nvSpPr>
        <p:spPr>
          <a:xfrm>
            <a:off x="2267835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37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2196924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2196924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52" name="Diamond 51"/>
          <p:cNvSpPr/>
          <p:nvPr userDrawn="1"/>
        </p:nvSpPr>
        <p:spPr>
          <a:xfrm>
            <a:off x="3867150" y="1625800"/>
            <a:ext cx="1521994" cy="1521994"/>
          </a:xfrm>
          <a:prstGeom prst="diamond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53" name="Picture Placeholder 7"/>
          <p:cNvSpPr>
            <a:spLocks noGrp="1"/>
          </p:cNvSpPr>
          <p:nvPr>
            <p:ph type="pic" sz="quarter" idx="23" hasCustomPrompt="1"/>
          </p:nvPr>
        </p:nvSpPr>
        <p:spPr>
          <a:xfrm>
            <a:off x="3991860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5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3920949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</a:t>
            </a:r>
          </a:p>
        </p:txBody>
      </p:sp>
      <p:sp>
        <p:nvSpPr>
          <p:cNvPr id="55" name="Text Placeholder 3"/>
          <p:cNvSpPr>
            <a:spLocks noGrp="1"/>
          </p:cNvSpPr>
          <p:nvPr>
            <p:ph type="body" sz="quarter" idx="25" hasCustomPrompt="1"/>
          </p:nvPr>
        </p:nvSpPr>
        <p:spPr>
          <a:xfrm>
            <a:off x="3920949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61" name="Diamond 60"/>
          <p:cNvSpPr/>
          <p:nvPr userDrawn="1"/>
        </p:nvSpPr>
        <p:spPr>
          <a:xfrm>
            <a:off x="5562600" y="1625800"/>
            <a:ext cx="1521994" cy="1521994"/>
          </a:xfrm>
          <a:prstGeom prst="diamond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62" name="Picture Placeholder 7"/>
          <p:cNvSpPr>
            <a:spLocks noGrp="1"/>
          </p:cNvSpPr>
          <p:nvPr>
            <p:ph type="pic" sz="quarter" idx="26" hasCustomPrompt="1"/>
          </p:nvPr>
        </p:nvSpPr>
        <p:spPr>
          <a:xfrm>
            <a:off x="5687310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63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5616399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</a:t>
            </a:r>
          </a:p>
        </p:txBody>
      </p:sp>
      <p:sp>
        <p:nvSpPr>
          <p:cNvPr id="64" name="Text Placeholder 3"/>
          <p:cNvSpPr>
            <a:spLocks noGrp="1"/>
          </p:cNvSpPr>
          <p:nvPr>
            <p:ph type="body" sz="quarter" idx="28" hasCustomPrompt="1"/>
          </p:nvPr>
        </p:nvSpPr>
        <p:spPr>
          <a:xfrm>
            <a:off x="5616399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46" name="Diamond 45"/>
          <p:cNvSpPr/>
          <p:nvPr userDrawn="1"/>
        </p:nvSpPr>
        <p:spPr>
          <a:xfrm>
            <a:off x="7238115" y="1625800"/>
            <a:ext cx="1521994" cy="1521994"/>
          </a:xfrm>
          <a:prstGeom prst="diamond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47" name="Picture Placeholder 7"/>
          <p:cNvSpPr>
            <a:spLocks noGrp="1"/>
          </p:cNvSpPr>
          <p:nvPr>
            <p:ph type="pic" sz="quarter" idx="29" hasCustomPrompt="1"/>
          </p:nvPr>
        </p:nvSpPr>
        <p:spPr>
          <a:xfrm>
            <a:off x="7362825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50" name="Text Placeholder 3"/>
          <p:cNvSpPr>
            <a:spLocks noGrp="1"/>
          </p:cNvSpPr>
          <p:nvPr>
            <p:ph type="body" sz="quarter" idx="30" hasCustomPrompt="1"/>
          </p:nvPr>
        </p:nvSpPr>
        <p:spPr>
          <a:xfrm>
            <a:off x="7291914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</a:t>
            </a:r>
          </a:p>
        </p:txBody>
      </p:sp>
      <p:sp>
        <p:nvSpPr>
          <p:cNvPr id="51" name="Text Placeholder 3"/>
          <p:cNvSpPr>
            <a:spLocks noGrp="1"/>
          </p:cNvSpPr>
          <p:nvPr>
            <p:ph type="body" sz="quarter" idx="31" hasCustomPrompt="1"/>
          </p:nvPr>
        </p:nvSpPr>
        <p:spPr>
          <a:xfrm>
            <a:off x="7291914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5386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animBg="1"/>
      <p:bldP spid="36" grpId="0" animBg="1"/>
      <p:bldP spid="3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animBg="1"/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animBg="1"/>
      <p:bldP spid="62" grpId="0" animBg="1"/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5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8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>
          <a:xfrm rot="16200000">
            <a:off x="1727078" y="56591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 userDrawn="1"/>
        </p:nvSpPr>
        <p:spPr>
          <a:xfrm>
            <a:off x="837797" y="1314346"/>
            <a:ext cx="1276750" cy="127675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10" name="Text Placeholder 3"/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 userDrawn="1"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sp>
        <p:nvSpPr>
          <p:cNvPr id="37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911983" y="1388532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2285587" y="1396080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43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2285587" y="1618759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44" name="Text Placeholder 3"/>
          <p:cNvSpPr>
            <a:spLocks noGrp="1"/>
          </p:cNvSpPr>
          <p:nvPr>
            <p:ph type="body" sz="half" idx="19" hasCustomPrompt="1"/>
          </p:nvPr>
        </p:nvSpPr>
        <p:spPr>
          <a:xfrm>
            <a:off x="2270762" y="1824714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7" name="Rounded Rectangle 46"/>
          <p:cNvSpPr/>
          <p:nvPr userDrawn="1"/>
        </p:nvSpPr>
        <p:spPr>
          <a:xfrm rot="5400000" flipH="1">
            <a:off x="5824140" y="56591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ounded Rectangle 47"/>
          <p:cNvSpPr/>
          <p:nvPr userDrawn="1"/>
        </p:nvSpPr>
        <p:spPr>
          <a:xfrm>
            <a:off x="7019525" y="1314346"/>
            <a:ext cx="1276750" cy="1276750"/>
          </a:xfrm>
          <a:prstGeom prst="roundRect">
            <a:avLst/>
          </a:prstGeom>
          <a:noFill/>
          <a:ln w="19050">
            <a:solidFill>
              <a:schemeClr val="accent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72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7093711" y="1388532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5024975" y="1396080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75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5024975" y="1618759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76" name="Text Placeholder 3"/>
          <p:cNvSpPr>
            <a:spLocks noGrp="1"/>
          </p:cNvSpPr>
          <p:nvPr>
            <p:ph type="body" sz="half" idx="22" hasCustomPrompt="1"/>
          </p:nvPr>
        </p:nvSpPr>
        <p:spPr>
          <a:xfrm>
            <a:off x="5010150" y="1824714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r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7" name="Rounded Rectangle 76"/>
          <p:cNvSpPr/>
          <p:nvPr userDrawn="1"/>
        </p:nvSpPr>
        <p:spPr>
          <a:xfrm rot="16200000">
            <a:off x="1727078" y="1824435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ounded Rectangle 77"/>
          <p:cNvSpPr/>
          <p:nvPr userDrawn="1"/>
        </p:nvSpPr>
        <p:spPr>
          <a:xfrm>
            <a:off x="837797" y="3082190"/>
            <a:ext cx="1276750" cy="1276750"/>
          </a:xfrm>
          <a:prstGeom prst="roundRect">
            <a:avLst/>
          </a:prstGeom>
          <a:noFill/>
          <a:ln w="19050">
            <a:solidFill>
              <a:schemeClr val="accent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96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911983" y="3156376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98" name="Text Placeholder 3"/>
          <p:cNvSpPr>
            <a:spLocks noGrp="1"/>
          </p:cNvSpPr>
          <p:nvPr>
            <p:ph type="body" sz="quarter" idx="23" hasCustomPrompt="1"/>
          </p:nvPr>
        </p:nvSpPr>
        <p:spPr>
          <a:xfrm>
            <a:off x="2285587" y="3147016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99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2285587" y="3369695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100" name="Text Placeholder 3"/>
          <p:cNvSpPr>
            <a:spLocks noGrp="1"/>
          </p:cNvSpPr>
          <p:nvPr>
            <p:ph type="body" sz="half" idx="25" hasCustomPrompt="1"/>
          </p:nvPr>
        </p:nvSpPr>
        <p:spPr>
          <a:xfrm>
            <a:off x="2270762" y="3575650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4" name="Rounded Rectangle 103"/>
          <p:cNvSpPr/>
          <p:nvPr userDrawn="1"/>
        </p:nvSpPr>
        <p:spPr>
          <a:xfrm rot="5400000" flipH="1">
            <a:off x="5824140" y="1824435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ounded Rectangle 104"/>
          <p:cNvSpPr/>
          <p:nvPr userDrawn="1"/>
        </p:nvSpPr>
        <p:spPr>
          <a:xfrm>
            <a:off x="7019525" y="3082190"/>
            <a:ext cx="1276750" cy="1276750"/>
          </a:xfrm>
          <a:prstGeom prst="roundRect">
            <a:avLst/>
          </a:prstGeom>
          <a:noFill/>
          <a:ln w="19050"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116" name="Picture Placeholder 7"/>
          <p:cNvSpPr>
            <a:spLocks noGrp="1"/>
          </p:cNvSpPr>
          <p:nvPr>
            <p:ph type="pic" sz="quarter" idx="16" hasCustomPrompt="1"/>
          </p:nvPr>
        </p:nvSpPr>
        <p:spPr>
          <a:xfrm>
            <a:off x="7093711" y="3156376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17" name="Text Placeholder 3"/>
          <p:cNvSpPr>
            <a:spLocks noGrp="1"/>
          </p:cNvSpPr>
          <p:nvPr>
            <p:ph type="body" sz="quarter" idx="26" hasCustomPrompt="1"/>
          </p:nvPr>
        </p:nvSpPr>
        <p:spPr>
          <a:xfrm>
            <a:off x="5024975" y="3147016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118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5024975" y="3369695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119" name="Text Placeholder 3"/>
          <p:cNvSpPr>
            <a:spLocks noGrp="1"/>
          </p:cNvSpPr>
          <p:nvPr>
            <p:ph type="body" sz="half" idx="28" hasCustomPrompt="1"/>
          </p:nvPr>
        </p:nvSpPr>
        <p:spPr>
          <a:xfrm>
            <a:off x="5010150" y="3575650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r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040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37" grpId="0" animBg="1"/>
      <p:bldP spid="4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animBg="1"/>
      <p:bldP spid="48" grpId="0" animBg="1"/>
      <p:bldP spid="72" grpId="0" animBg="1"/>
      <p:bldP spid="74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5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6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animBg="1"/>
      <p:bldP spid="78" grpId="0" animBg="1"/>
      <p:bldP spid="96" grpId="0" animBg="1"/>
      <p:bldP spid="9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4" grpId="0" animBg="1"/>
      <p:bldP spid="105" grpId="0" animBg="1"/>
      <p:bldP spid="116" grpId="0" animBg="1"/>
      <p:bldP spid="117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8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9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MockUp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 rtl="0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1363511"/>
            <a:ext cx="5312548" cy="2706707"/>
            <a:chOff x="0" y="1363511"/>
            <a:chExt cx="5312548" cy="2706707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159936"/>
              <a:ext cx="2620817" cy="38336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5"/>
            <p:cNvGrpSpPr/>
            <p:nvPr userDrawn="1"/>
          </p:nvGrpSpPr>
          <p:grpSpPr>
            <a:xfrm>
              <a:off x="0" y="1363511"/>
              <a:ext cx="5312548" cy="2706707"/>
              <a:chOff x="0" y="1363511"/>
              <a:chExt cx="5312548" cy="2706707"/>
            </a:xfrm>
          </p:grpSpPr>
          <p:grpSp>
            <p:nvGrpSpPr>
              <p:cNvPr id="3" name="Group 2"/>
              <p:cNvGrpSpPr/>
              <p:nvPr userDrawn="1"/>
            </p:nvGrpSpPr>
            <p:grpSpPr>
              <a:xfrm>
                <a:off x="0" y="1363511"/>
                <a:ext cx="4690917" cy="1150090"/>
                <a:chOff x="0" y="1363511"/>
                <a:chExt cx="4690917" cy="1828800"/>
              </a:xfrm>
            </p:grpSpPr>
            <p:sp>
              <p:nvSpPr>
                <p:cNvPr id="2" name="Rectangle 1"/>
                <p:cNvSpPr/>
                <p:nvPr userDrawn="1"/>
              </p:nvSpPr>
              <p:spPr>
                <a:xfrm>
                  <a:off x="0" y="2582711"/>
                  <a:ext cx="2620817" cy="6096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" name="Pentagon 9"/>
                <p:cNvSpPr/>
                <p:nvPr userDrawn="1"/>
              </p:nvSpPr>
              <p:spPr>
                <a:xfrm>
                  <a:off x="2620817" y="1363511"/>
                  <a:ext cx="2070100" cy="1828800"/>
                </a:xfrm>
                <a:custGeom>
                  <a:avLst/>
                  <a:gdLst>
                    <a:gd name="connsiteX0" fmla="*/ 0 w 1981200"/>
                    <a:gd name="connsiteY0" fmla="*/ 0 h 609600"/>
                    <a:gd name="connsiteX1" fmla="*/ 1676400 w 1981200"/>
                    <a:gd name="connsiteY1" fmla="*/ 0 h 609600"/>
                    <a:gd name="connsiteX2" fmla="*/ 1981200 w 1981200"/>
                    <a:gd name="connsiteY2" fmla="*/ 304800 h 609600"/>
                    <a:gd name="connsiteX3" fmla="*/ 1676400 w 1981200"/>
                    <a:gd name="connsiteY3" fmla="*/ 609600 h 609600"/>
                    <a:gd name="connsiteX4" fmla="*/ 0 w 1981200"/>
                    <a:gd name="connsiteY4" fmla="*/ 609600 h 609600"/>
                    <a:gd name="connsiteX5" fmla="*/ 0 w 1981200"/>
                    <a:gd name="connsiteY5" fmla="*/ 0 h 609600"/>
                    <a:gd name="connsiteX0" fmla="*/ 0 w 1981200"/>
                    <a:gd name="connsiteY0" fmla="*/ 1219200 h 1828800"/>
                    <a:gd name="connsiteX1" fmla="*/ 1587500 w 1981200"/>
                    <a:gd name="connsiteY1" fmla="*/ 0 h 1828800"/>
                    <a:gd name="connsiteX2" fmla="*/ 1981200 w 1981200"/>
                    <a:gd name="connsiteY2" fmla="*/ 1524000 h 1828800"/>
                    <a:gd name="connsiteX3" fmla="*/ 1676400 w 1981200"/>
                    <a:gd name="connsiteY3" fmla="*/ 1828800 h 1828800"/>
                    <a:gd name="connsiteX4" fmla="*/ 0 w 1981200"/>
                    <a:gd name="connsiteY4" fmla="*/ 1828800 h 1828800"/>
                    <a:gd name="connsiteX5" fmla="*/ 0 w 19812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676400 w 2070100"/>
                    <a:gd name="connsiteY3" fmla="*/ 18288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955800 w 2070100"/>
                    <a:gd name="connsiteY3" fmla="*/ 6096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070100" h="1828800">
                      <a:moveTo>
                        <a:pt x="0" y="1219200"/>
                      </a:moveTo>
                      <a:lnTo>
                        <a:pt x="1587500" y="0"/>
                      </a:lnTo>
                      <a:lnTo>
                        <a:pt x="2070100" y="127000"/>
                      </a:lnTo>
                      <a:lnTo>
                        <a:pt x="1955800" y="609600"/>
                      </a:lnTo>
                      <a:lnTo>
                        <a:pt x="0" y="1828800"/>
                      </a:lnTo>
                      <a:lnTo>
                        <a:pt x="0" y="1219200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4" name="Group 3"/>
              <p:cNvGrpSpPr/>
              <p:nvPr userDrawn="1"/>
            </p:nvGrpSpPr>
            <p:grpSpPr>
              <a:xfrm>
                <a:off x="0" y="1842991"/>
                <a:ext cx="5071917" cy="1181276"/>
                <a:chOff x="0" y="1949301"/>
                <a:chExt cx="5071917" cy="1443189"/>
              </a:xfrm>
            </p:grpSpPr>
            <p:sp>
              <p:nvSpPr>
                <p:cNvPr id="12" name="Rectangle 11"/>
                <p:cNvSpPr/>
                <p:nvPr userDrawn="1"/>
              </p:nvSpPr>
              <p:spPr>
                <a:xfrm>
                  <a:off x="0" y="2924127"/>
                  <a:ext cx="2620817" cy="468363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" name="Pentagon 9"/>
                <p:cNvSpPr/>
                <p:nvPr userDrawn="1"/>
              </p:nvSpPr>
              <p:spPr>
                <a:xfrm>
                  <a:off x="2620817" y="1949301"/>
                  <a:ext cx="2451100" cy="1443189"/>
                </a:xfrm>
                <a:custGeom>
                  <a:avLst/>
                  <a:gdLst>
                    <a:gd name="connsiteX0" fmla="*/ 0 w 1981200"/>
                    <a:gd name="connsiteY0" fmla="*/ 0 h 609600"/>
                    <a:gd name="connsiteX1" fmla="*/ 1676400 w 1981200"/>
                    <a:gd name="connsiteY1" fmla="*/ 0 h 609600"/>
                    <a:gd name="connsiteX2" fmla="*/ 1981200 w 1981200"/>
                    <a:gd name="connsiteY2" fmla="*/ 304800 h 609600"/>
                    <a:gd name="connsiteX3" fmla="*/ 1676400 w 1981200"/>
                    <a:gd name="connsiteY3" fmla="*/ 609600 h 609600"/>
                    <a:gd name="connsiteX4" fmla="*/ 0 w 1981200"/>
                    <a:gd name="connsiteY4" fmla="*/ 609600 h 609600"/>
                    <a:gd name="connsiteX5" fmla="*/ 0 w 1981200"/>
                    <a:gd name="connsiteY5" fmla="*/ 0 h 609600"/>
                    <a:gd name="connsiteX0" fmla="*/ 0 w 1981200"/>
                    <a:gd name="connsiteY0" fmla="*/ 1219200 h 1828800"/>
                    <a:gd name="connsiteX1" fmla="*/ 1587500 w 1981200"/>
                    <a:gd name="connsiteY1" fmla="*/ 0 h 1828800"/>
                    <a:gd name="connsiteX2" fmla="*/ 1981200 w 1981200"/>
                    <a:gd name="connsiteY2" fmla="*/ 1524000 h 1828800"/>
                    <a:gd name="connsiteX3" fmla="*/ 1676400 w 1981200"/>
                    <a:gd name="connsiteY3" fmla="*/ 1828800 h 1828800"/>
                    <a:gd name="connsiteX4" fmla="*/ 0 w 1981200"/>
                    <a:gd name="connsiteY4" fmla="*/ 1828800 h 1828800"/>
                    <a:gd name="connsiteX5" fmla="*/ 0 w 19812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676400 w 2070100"/>
                    <a:gd name="connsiteY3" fmla="*/ 18288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955800 w 2070100"/>
                    <a:gd name="connsiteY3" fmla="*/ 6096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451100"/>
                    <a:gd name="connsiteY0" fmla="*/ 1219200 h 1828800"/>
                    <a:gd name="connsiteX1" fmla="*/ 1587500 w 2451100"/>
                    <a:gd name="connsiteY1" fmla="*/ 0 h 1828800"/>
                    <a:gd name="connsiteX2" fmla="*/ 2451100 w 2451100"/>
                    <a:gd name="connsiteY2" fmla="*/ 93941 h 1828800"/>
                    <a:gd name="connsiteX3" fmla="*/ 1955800 w 2451100"/>
                    <a:gd name="connsiteY3" fmla="*/ 609600 h 1828800"/>
                    <a:gd name="connsiteX4" fmla="*/ 0 w 2451100"/>
                    <a:gd name="connsiteY4" fmla="*/ 1828800 h 1828800"/>
                    <a:gd name="connsiteX5" fmla="*/ 0 w 2451100"/>
                    <a:gd name="connsiteY5" fmla="*/ 1219200 h 1828800"/>
                    <a:gd name="connsiteX0" fmla="*/ 0 w 2451100"/>
                    <a:gd name="connsiteY0" fmla="*/ 1367968 h 1977568"/>
                    <a:gd name="connsiteX1" fmla="*/ 1993900 w 2451100"/>
                    <a:gd name="connsiteY1" fmla="*/ 0 h 1977568"/>
                    <a:gd name="connsiteX2" fmla="*/ 2451100 w 2451100"/>
                    <a:gd name="connsiteY2" fmla="*/ 242709 h 1977568"/>
                    <a:gd name="connsiteX3" fmla="*/ 1955800 w 2451100"/>
                    <a:gd name="connsiteY3" fmla="*/ 758368 h 1977568"/>
                    <a:gd name="connsiteX4" fmla="*/ 0 w 2451100"/>
                    <a:gd name="connsiteY4" fmla="*/ 1977568 h 1977568"/>
                    <a:gd name="connsiteX5" fmla="*/ 0 w 2451100"/>
                    <a:gd name="connsiteY5" fmla="*/ 1367968 h 1977568"/>
                    <a:gd name="connsiteX0" fmla="*/ 0 w 2451100"/>
                    <a:gd name="connsiteY0" fmla="*/ 1367968 h 1977568"/>
                    <a:gd name="connsiteX1" fmla="*/ 1993900 w 2451100"/>
                    <a:gd name="connsiteY1" fmla="*/ 0 h 1977568"/>
                    <a:gd name="connsiteX2" fmla="*/ 2451100 w 2451100"/>
                    <a:gd name="connsiteY2" fmla="*/ 242709 h 1977568"/>
                    <a:gd name="connsiteX3" fmla="*/ 2247900 w 2451100"/>
                    <a:gd name="connsiteY3" fmla="*/ 741838 h 1977568"/>
                    <a:gd name="connsiteX4" fmla="*/ 0 w 2451100"/>
                    <a:gd name="connsiteY4" fmla="*/ 1977568 h 1977568"/>
                    <a:gd name="connsiteX5" fmla="*/ 0 w 2451100"/>
                    <a:gd name="connsiteY5" fmla="*/ 1367968 h 1977568"/>
                    <a:gd name="connsiteX0" fmla="*/ 0 w 2451100"/>
                    <a:gd name="connsiteY0" fmla="*/ 1268790 h 1878390"/>
                    <a:gd name="connsiteX1" fmla="*/ 1993900 w 2451100"/>
                    <a:gd name="connsiteY1" fmla="*/ 0 h 1878390"/>
                    <a:gd name="connsiteX2" fmla="*/ 2451100 w 2451100"/>
                    <a:gd name="connsiteY2" fmla="*/ 143531 h 1878390"/>
                    <a:gd name="connsiteX3" fmla="*/ 2247900 w 2451100"/>
                    <a:gd name="connsiteY3" fmla="*/ 642660 h 1878390"/>
                    <a:gd name="connsiteX4" fmla="*/ 0 w 2451100"/>
                    <a:gd name="connsiteY4" fmla="*/ 1878390 h 1878390"/>
                    <a:gd name="connsiteX5" fmla="*/ 0 w 2451100"/>
                    <a:gd name="connsiteY5" fmla="*/ 1268790 h 1878390"/>
                    <a:gd name="connsiteX0" fmla="*/ 0 w 2451100"/>
                    <a:gd name="connsiteY0" fmla="*/ 1268790 h 1878390"/>
                    <a:gd name="connsiteX1" fmla="*/ 1993900 w 2451100"/>
                    <a:gd name="connsiteY1" fmla="*/ 0 h 1878390"/>
                    <a:gd name="connsiteX2" fmla="*/ 2451100 w 2451100"/>
                    <a:gd name="connsiteY2" fmla="*/ 143531 h 1878390"/>
                    <a:gd name="connsiteX3" fmla="*/ 2181225 w 2451100"/>
                    <a:gd name="connsiteY3" fmla="*/ 803825 h 1878390"/>
                    <a:gd name="connsiteX4" fmla="*/ 0 w 2451100"/>
                    <a:gd name="connsiteY4" fmla="*/ 1878390 h 1878390"/>
                    <a:gd name="connsiteX5" fmla="*/ 0 w 2451100"/>
                    <a:gd name="connsiteY5" fmla="*/ 1268790 h 18783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451100" h="1878390">
                      <a:moveTo>
                        <a:pt x="0" y="1268790"/>
                      </a:moveTo>
                      <a:lnTo>
                        <a:pt x="1993900" y="0"/>
                      </a:lnTo>
                      <a:lnTo>
                        <a:pt x="2451100" y="143531"/>
                      </a:lnTo>
                      <a:lnTo>
                        <a:pt x="2181225" y="803825"/>
                      </a:lnTo>
                      <a:lnTo>
                        <a:pt x="0" y="1878390"/>
                      </a:lnTo>
                      <a:lnTo>
                        <a:pt x="0" y="1268790"/>
                      </a:lnTo>
                      <a:close/>
                    </a:path>
                  </a:pathLst>
                </a:cu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9" name="Pentagon 9"/>
              <p:cNvSpPr/>
              <p:nvPr userDrawn="1"/>
            </p:nvSpPr>
            <p:spPr>
              <a:xfrm>
                <a:off x="2620816" y="2456566"/>
                <a:ext cx="2691732" cy="1086734"/>
              </a:xfrm>
              <a:custGeom>
                <a:avLst/>
                <a:gdLst>
                  <a:gd name="connsiteX0" fmla="*/ 0 w 1981200"/>
                  <a:gd name="connsiteY0" fmla="*/ 0 h 609600"/>
                  <a:gd name="connsiteX1" fmla="*/ 1676400 w 1981200"/>
                  <a:gd name="connsiteY1" fmla="*/ 0 h 609600"/>
                  <a:gd name="connsiteX2" fmla="*/ 1981200 w 1981200"/>
                  <a:gd name="connsiteY2" fmla="*/ 304800 h 609600"/>
                  <a:gd name="connsiteX3" fmla="*/ 1676400 w 1981200"/>
                  <a:gd name="connsiteY3" fmla="*/ 609600 h 609600"/>
                  <a:gd name="connsiteX4" fmla="*/ 0 w 1981200"/>
                  <a:gd name="connsiteY4" fmla="*/ 609600 h 609600"/>
                  <a:gd name="connsiteX5" fmla="*/ 0 w 1981200"/>
                  <a:gd name="connsiteY5" fmla="*/ 0 h 609600"/>
                  <a:gd name="connsiteX0" fmla="*/ 0 w 1981200"/>
                  <a:gd name="connsiteY0" fmla="*/ 1219200 h 1828800"/>
                  <a:gd name="connsiteX1" fmla="*/ 1587500 w 1981200"/>
                  <a:gd name="connsiteY1" fmla="*/ 0 h 1828800"/>
                  <a:gd name="connsiteX2" fmla="*/ 1981200 w 1981200"/>
                  <a:gd name="connsiteY2" fmla="*/ 1524000 h 1828800"/>
                  <a:gd name="connsiteX3" fmla="*/ 1676400 w 1981200"/>
                  <a:gd name="connsiteY3" fmla="*/ 1828800 h 1828800"/>
                  <a:gd name="connsiteX4" fmla="*/ 0 w 1981200"/>
                  <a:gd name="connsiteY4" fmla="*/ 1828800 h 1828800"/>
                  <a:gd name="connsiteX5" fmla="*/ 0 w 1981200"/>
                  <a:gd name="connsiteY5" fmla="*/ 1219200 h 1828800"/>
                  <a:gd name="connsiteX0" fmla="*/ 0 w 2070100"/>
                  <a:gd name="connsiteY0" fmla="*/ 1219200 h 1828800"/>
                  <a:gd name="connsiteX1" fmla="*/ 1587500 w 2070100"/>
                  <a:gd name="connsiteY1" fmla="*/ 0 h 1828800"/>
                  <a:gd name="connsiteX2" fmla="*/ 2070100 w 2070100"/>
                  <a:gd name="connsiteY2" fmla="*/ 127000 h 1828800"/>
                  <a:gd name="connsiteX3" fmla="*/ 1676400 w 2070100"/>
                  <a:gd name="connsiteY3" fmla="*/ 1828800 h 1828800"/>
                  <a:gd name="connsiteX4" fmla="*/ 0 w 2070100"/>
                  <a:gd name="connsiteY4" fmla="*/ 1828800 h 1828800"/>
                  <a:gd name="connsiteX5" fmla="*/ 0 w 2070100"/>
                  <a:gd name="connsiteY5" fmla="*/ 1219200 h 1828800"/>
                  <a:gd name="connsiteX0" fmla="*/ 0 w 2070100"/>
                  <a:gd name="connsiteY0" fmla="*/ 1219200 h 1828800"/>
                  <a:gd name="connsiteX1" fmla="*/ 1587500 w 2070100"/>
                  <a:gd name="connsiteY1" fmla="*/ 0 h 1828800"/>
                  <a:gd name="connsiteX2" fmla="*/ 2070100 w 2070100"/>
                  <a:gd name="connsiteY2" fmla="*/ 127000 h 1828800"/>
                  <a:gd name="connsiteX3" fmla="*/ 1955800 w 2070100"/>
                  <a:gd name="connsiteY3" fmla="*/ 609600 h 1828800"/>
                  <a:gd name="connsiteX4" fmla="*/ 0 w 2070100"/>
                  <a:gd name="connsiteY4" fmla="*/ 1828800 h 1828800"/>
                  <a:gd name="connsiteX5" fmla="*/ 0 w 2070100"/>
                  <a:gd name="connsiteY5" fmla="*/ 1219200 h 1828800"/>
                  <a:gd name="connsiteX0" fmla="*/ 0 w 2451100"/>
                  <a:gd name="connsiteY0" fmla="*/ 1219200 h 1828800"/>
                  <a:gd name="connsiteX1" fmla="*/ 1587500 w 2451100"/>
                  <a:gd name="connsiteY1" fmla="*/ 0 h 1828800"/>
                  <a:gd name="connsiteX2" fmla="*/ 2451100 w 2451100"/>
                  <a:gd name="connsiteY2" fmla="*/ 93941 h 1828800"/>
                  <a:gd name="connsiteX3" fmla="*/ 1955800 w 2451100"/>
                  <a:gd name="connsiteY3" fmla="*/ 609600 h 1828800"/>
                  <a:gd name="connsiteX4" fmla="*/ 0 w 2451100"/>
                  <a:gd name="connsiteY4" fmla="*/ 1828800 h 1828800"/>
                  <a:gd name="connsiteX5" fmla="*/ 0 w 2451100"/>
                  <a:gd name="connsiteY5" fmla="*/ 1219200 h 1828800"/>
                  <a:gd name="connsiteX0" fmla="*/ 0 w 2451100"/>
                  <a:gd name="connsiteY0" fmla="*/ 1367968 h 1977568"/>
                  <a:gd name="connsiteX1" fmla="*/ 1993900 w 2451100"/>
                  <a:gd name="connsiteY1" fmla="*/ 0 h 1977568"/>
                  <a:gd name="connsiteX2" fmla="*/ 2451100 w 2451100"/>
                  <a:gd name="connsiteY2" fmla="*/ 242709 h 1977568"/>
                  <a:gd name="connsiteX3" fmla="*/ 1955800 w 2451100"/>
                  <a:gd name="connsiteY3" fmla="*/ 758368 h 1977568"/>
                  <a:gd name="connsiteX4" fmla="*/ 0 w 2451100"/>
                  <a:gd name="connsiteY4" fmla="*/ 1977568 h 1977568"/>
                  <a:gd name="connsiteX5" fmla="*/ 0 w 2451100"/>
                  <a:gd name="connsiteY5" fmla="*/ 1367968 h 1977568"/>
                  <a:gd name="connsiteX0" fmla="*/ 0 w 2451100"/>
                  <a:gd name="connsiteY0" fmla="*/ 1367968 h 1977568"/>
                  <a:gd name="connsiteX1" fmla="*/ 1993900 w 2451100"/>
                  <a:gd name="connsiteY1" fmla="*/ 0 h 1977568"/>
                  <a:gd name="connsiteX2" fmla="*/ 2451100 w 2451100"/>
                  <a:gd name="connsiteY2" fmla="*/ 242709 h 1977568"/>
                  <a:gd name="connsiteX3" fmla="*/ 2247900 w 2451100"/>
                  <a:gd name="connsiteY3" fmla="*/ 741838 h 1977568"/>
                  <a:gd name="connsiteX4" fmla="*/ 0 w 2451100"/>
                  <a:gd name="connsiteY4" fmla="*/ 1977568 h 1977568"/>
                  <a:gd name="connsiteX5" fmla="*/ 0 w 2451100"/>
                  <a:gd name="connsiteY5" fmla="*/ 1367968 h 1977568"/>
                  <a:gd name="connsiteX0" fmla="*/ 0 w 2451100"/>
                  <a:gd name="connsiteY0" fmla="*/ 1268790 h 1878390"/>
                  <a:gd name="connsiteX1" fmla="*/ 1993900 w 2451100"/>
                  <a:gd name="connsiteY1" fmla="*/ 0 h 1878390"/>
                  <a:gd name="connsiteX2" fmla="*/ 2451100 w 2451100"/>
                  <a:gd name="connsiteY2" fmla="*/ 143531 h 1878390"/>
                  <a:gd name="connsiteX3" fmla="*/ 2247900 w 2451100"/>
                  <a:gd name="connsiteY3" fmla="*/ 642660 h 1878390"/>
                  <a:gd name="connsiteX4" fmla="*/ 0 w 2451100"/>
                  <a:gd name="connsiteY4" fmla="*/ 1878390 h 1878390"/>
                  <a:gd name="connsiteX5" fmla="*/ 0 w 2451100"/>
                  <a:gd name="connsiteY5" fmla="*/ 1268790 h 1878390"/>
                  <a:gd name="connsiteX0" fmla="*/ 0 w 2451100"/>
                  <a:gd name="connsiteY0" fmla="*/ 1268790 h 1878390"/>
                  <a:gd name="connsiteX1" fmla="*/ 1993900 w 2451100"/>
                  <a:gd name="connsiteY1" fmla="*/ 0 h 1878390"/>
                  <a:gd name="connsiteX2" fmla="*/ 2451100 w 2451100"/>
                  <a:gd name="connsiteY2" fmla="*/ 143531 h 1878390"/>
                  <a:gd name="connsiteX3" fmla="*/ 2181225 w 2451100"/>
                  <a:gd name="connsiteY3" fmla="*/ 803825 h 1878390"/>
                  <a:gd name="connsiteX4" fmla="*/ 0 w 2451100"/>
                  <a:gd name="connsiteY4" fmla="*/ 1878390 h 1878390"/>
                  <a:gd name="connsiteX5" fmla="*/ 0 w 2451100"/>
                  <a:gd name="connsiteY5" fmla="*/ 1268790 h 1878390"/>
                  <a:gd name="connsiteX0" fmla="*/ 0 w 3192246"/>
                  <a:gd name="connsiteY0" fmla="*/ 1268790 h 1878390"/>
                  <a:gd name="connsiteX1" fmla="*/ 1993900 w 3192246"/>
                  <a:gd name="connsiteY1" fmla="*/ 0 h 1878390"/>
                  <a:gd name="connsiteX2" fmla="*/ 3192246 w 3192246"/>
                  <a:gd name="connsiteY2" fmla="*/ 43309 h 1878390"/>
                  <a:gd name="connsiteX3" fmla="*/ 2181225 w 3192246"/>
                  <a:gd name="connsiteY3" fmla="*/ 803825 h 1878390"/>
                  <a:gd name="connsiteX4" fmla="*/ 0 w 3192246"/>
                  <a:gd name="connsiteY4" fmla="*/ 1878390 h 1878390"/>
                  <a:gd name="connsiteX5" fmla="*/ 0 w 3192246"/>
                  <a:gd name="connsiteY5" fmla="*/ 1268790 h 1878390"/>
                  <a:gd name="connsiteX0" fmla="*/ 0 w 3192246"/>
                  <a:gd name="connsiteY0" fmla="*/ 1225481 h 1835081"/>
                  <a:gd name="connsiteX1" fmla="*/ 2253782 w 3192246"/>
                  <a:gd name="connsiteY1" fmla="*/ 107025 h 1835081"/>
                  <a:gd name="connsiteX2" fmla="*/ 3192246 w 3192246"/>
                  <a:gd name="connsiteY2" fmla="*/ 0 h 1835081"/>
                  <a:gd name="connsiteX3" fmla="*/ 2181225 w 3192246"/>
                  <a:gd name="connsiteY3" fmla="*/ 760516 h 1835081"/>
                  <a:gd name="connsiteX4" fmla="*/ 0 w 3192246"/>
                  <a:gd name="connsiteY4" fmla="*/ 1835081 h 1835081"/>
                  <a:gd name="connsiteX5" fmla="*/ 0 w 3192246"/>
                  <a:gd name="connsiteY5" fmla="*/ 1225481 h 1835081"/>
                  <a:gd name="connsiteX0" fmla="*/ 0 w 3192246"/>
                  <a:gd name="connsiteY0" fmla="*/ 1225481 h 1835081"/>
                  <a:gd name="connsiteX1" fmla="*/ 2253782 w 3192246"/>
                  <a:gd name="connsiteY1" fmla="*/ 107025 h 1835081"/>
                  <a:gd name="connsiteX2" fmla="*/ 3192246 w 3192246"/>
                  <a:gd name="connsiteY2" fmla="*/ 0 h 1835081"/>
                  <a:gd name="connsiteX3" fmla="*/ 2777991 w 3192246"/>
                  <a:gd name="connsiteY3" fmla="*/ 823156 h 1835081"/>
                  <a:gd name="connsiteX4" fmla="*/ 0 w 3192246"/>
                  <a:gd name="connsiteY4" fmla="*/ 1835081 h 1835081"/>
                  <a:gd name="connsiteX5" fmla="*/ 0 w 3192246"/>
                  <a:gd name="connsiteY5" fmla="*/ 1225481 h 1835081"/>
                  <a:gd name="connsiteX0" fmla="*/ 0 w 3192246"/>
                  <a:gd name="connsiteY0" fmla="*/ 1225481 h 1835081"/>
                  <a:gd name="connsiteX1" fmla="*/ 2253782 w 3192246"/>
                  <a:gd name="connsiteY1" fmla="*/ 107025 h 1835081"/>
                  <a:gd name="connsiteX2" fmla="*/ 3192246 w 3192246"/>
                  <a:gd name="connsiteY2" fmla="*/ 0 h 1835081"/>
                  <a:gd name="connsiteX3" fmla="*/ 2575860 w 3192246"/>
                  <a:gd name="connsiteY3" fmla="*/ 885794 h 1835081"/>
                  <a:gd name="connsiteX4" fmla="*/ 0 w 3192246"/>
                  <a:gd name="connsiteY4" fmla="*/ 1835081 h 1835081"/>
                  <a:gd name="connsiteX5" fmla="*/ 0 w 3192246"/>
                  <a:gd name="connsiteY5" fmla="*/ 1225481 h 1835081"/>
                  <a:gd name="connsiteX0" fmla="*/ 0 w 2941989"/>
                  <a:gd name="connsiteY0" fmla="*/ 1125259 h 1734859"/>
                  <a:gd name="connsiteX1" fmla="*/ 2253782 w 2941989"/>
                  <a:gd name="connsiteY1" fmla="*/ 6803 h 1734859"/>
                  <a:gd name="connsiteX2" fmla="*/ 2941989 w 2941989"/>
                  <a:gd name="connsiteY2" fmla="*/ 0 h 1734859"/>
                  <a:gd name="connsiteX3" fmla="*/ 2575860 w 2941989"/>
                  <a:gd name="connsiteY3" fmla="*/ 785572 h 1734859"/>
                  <a:gd name="connsiteX4" fmla="*/ 0 w 2941989"/>
                  <a:gd name="connsiteY4" fmla="*/ 1734859 h 1734859"/>
                  <a:gd name="connsiteX5" fmla="*/ 0 w 2941989"/>
                  <a:gd name="connsiteY5" fmla="*/ 1125259 h 1734859"/>
                  <a:gd name="connsiteX0" fmla="*/ 0 w 2941989"/>
                  <a:gd name="connsiteY0" fmla="*/ 1125259 h 1734859"/>
                  <a:gd name="connsiteX1" fmla="*/ 2253782 w 2941989"/>
                  <a:gd name="connsiteY1" fmla="*/ 6803 h 1734859"/>
                  <a:gd name="connsiteX2" fmla="*/ 2941989 w 2941989"/>
                  <a:gd name="connsiteY2" fmla="*/ 0 h 1734859"/>
                  <a:gd name="connsiteX3" fmla="*/ 2441106 w 2941989"/>
                  <a:gd name="connsiteY3" fmla="*/ 877406 h 1734859"/>
                  <a:gd name="connsiteX4" fmla="*/ 0 w 2941989"/>
                  <a:gd name="connsiteY4" fmla="*/ 1734859 h 1734859"/>
                  <a:gd name="connsiteX5" fmla="*/ 0 w 2941989"/>
                  <a:gd name="connsiteY5" fmla="*/ 1125259 h 1734859"/>
                  <a:gd name="connsiteX0" fmla="*/ 0 w 2797610"/>
                  <a:gd name="connsiteY0" fmla="*/ 1118456 h 1728056"/>
                  <a:gd name="connsiteX1" fmla="*/ 2253782 w 2797610"/>
                  <a:gd name="connsiteY1" fmla="*/ 0 h 1728056"/>
                  <a:gd name="connsiteX2" fmla="*/ 2797610 w 2797610"/>
                  <a:gd name="connsiteY2" fmla="*/ 100336 h 1728056"/>
                  <a:gd name="connsiteX3" fmla="*/ 2441106 w 2797610"/>
                  <a:gd name="connsiteY3" fmla="*/ 870603 h 1728056"/>
                  <a:gd name="connsiteX4" fmla="*/ 0 w 2797610"/>
                  <a:gd name="connsiteY4" fmla="*/ 1728056 h 1728056"/>
                  <a:gd name="connsiteX5" fmla="*/ 0 w 2797610"/>
                  <a:gd name="connsiteY5" fmla="*/ 1118456 h 1728056"/>
                  <a:gd name="connsiteX0" fmla="*/ 0 w 2691732"/>
                  <a:gd name="connsiteY0" fmla="*/ 1118456 h 1728056"/>
                  <a:gd name="connsiteX1" fmla="*/ 2253782 w 2691732"/>
                  <a:gd name="connsiteY1" fmla="*/ 0 h 1728056"/>
                  <a:gd name="connsiteX2" fmla="*/ 2691732 w 2691732"/>
                  <a:gd name="connsiteY2" fmla="*/ 253392 h 1728056"/>
                  <a:gd name="connsiteX3" fmla="*/ 2441106 w 2691732"/>
                  <a:gd name="connsiteY3" fmla="*/ 870603 h 1728056"/>
                  <a:gd name="connsiteX4" fmla="*/ 0 w 2691732"/>
                  <a:gd name="connsiteY4" fmla="*/ 1728056 h 1728056"/>
                  <a:gd name="connsiteX5" fmla="*/ 0 w 2691732"/>
                  <a:gd name="connsiteY5" fmla="*/ 1118456 h 1728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91732" h="1728056">
                    <a:moveTo>
                      <a:pt x="0" y="1118456"/>
                    </a:moveTo>
                    <a:lnTo>
                      <a:pt x="2253782" y="0"/>
                    </a:lnTo>
                    <a:lnTo>
                      <a:pt x="2691732" y="253392"/>
                    </a:lnTo>
                    <a:lnTo>
                      <a:pt x="2441106" y="870603"/>
                    </a:lnTo>
                    <a:lnTo>
                      <a:pt x="0" y="1728056"/>
                    </a:lnTo>
                    <a:lnTo>
                      <a:pt x="0" y="1118456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1" name="Group 20"/>
              <p:cNvGrpSpPr/>
              <p:nvPr userDrawn="1"/>
            </p:nvGrpSpPr>
            <p:grpSpPr>
              <a:xfrm>
                <a:off x="0" y="3208886"/>
                <a:ext cx="5181807" cy="861332"/>
                <a:chOff x="0" y="1822675"/>
                <a:chExt cx="5181807" cy="1369636"/>
              </a:xfrm>
            </p:grpSpPr>
            <p:sp>
              <p:nvSpPr>
                <p:cNvPr id="22" name="Rectangle 21"/>
                <p:cNvSpPr/>
                <p:nvPr userDrawn="1"/>
              </p:nvSpPr>
              <p:spPr>
                <a:xfrm>
                  <a:off x="0" y="2582711"/>
                  <a:ext cx="2620817" cy="609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3" name="Pentagon 9"/>
                <p:cNvSpPr/>
                <p:nvPr userDrawn="1"/>
              </p:nvSpPr>
              <p:spPr>
                <a:xfrm>
                  <a:off x="2620818" y="1822675"/>
                  <a:ext cx="2560989" cy="1369636"/>
                </a:xfrm>
                <a:custGeom>
                  <a:avLst/>
                  <a:gdLst>
                    <a:gd name="connsiteX0" fmla="*/ 0 w 1981200"/>
                    <a:gd name="connsiteY0" fmla="*/ 0 h 609600"/>
                    <a:gd name="connsiteX1" fmla="*/ 1676400 w 1981200"/>
                    <a:gd name="connsiteY1" fmla="*/ 0 h 609600"/>
                    <a:gd name="connsiteX2" fmla="*/ 1981200 w 1981200"/>
                    <a:gd name="connsiteY2" fmla="*/ 304800 h 609600"/>
                    <a:gd name="connsiteX3" fmla="*/ 1676400 w 1981200"/>
                    <a:gd name="connsiteY3" fmla="*/ 609600 h 609600"/>
                    <a:gd name="connsiteX4" fmla="*/ 0 w 1981200"/>
                    <a:gd name="connsiteY4" fmla="*/ 609600 h 609600"/>
                    <a:gd name="connsiteX5" fmla="*/ 0 w 1981200"/>
                    <a:gd name="connsiteY5" fmla="*/ 0 h 609600"/>
                    <a:gd name="connsiteX0" fmla="*/ 0 w 1981200"/>
                    <a:gd name="connsiteY0" fmla="*/ 1219200 h 1828800"/>
                    <a:gd name="connsiteX1" fmla="*/ 1587500 w 1981200"/>
                    <a:gd name="connsiteY1" fmla="*/ 0 h 1828800"/>
                    <a:gd name="connsiteX2" fmla="*/ 1981200 w 1981200"/>
                    <a:gd name="connsiteY2" fmla="*/ 1524000 h 1828800"/>
                    <a:gd name="connsiteX3" fmla="*/ 1676400 w 1981200"/>
                    <a:gd name="connsiteY3" fmla="*/ 1828800 h 1828800"/>
                    <a:gd name="connsiteX4" fmla="*/ 0 w 1981200"/>
                    <a:gd name="connsiteY4" fmla="*/ 1828800 h 1828800"/>
                    <a:gd name="connsiteX5" fmla="*/ 0 w 19812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676400 w 2070100"/>
                    <a:gd name="connsiteY3" fmla="*/ 18288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955800 w 2070100"/>
                    <a:gd name="connsiteY3" fmla="*/ 6096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349233"/>
                    <a:gd name="connsiteY0" fmla="*/ 1219200 h 1828800"/>
                    <a:gd name="connsiteX1" fmla="*/ 1587500 w 2349233"/>
                    <a:gd name="connsiteY1" fmla="*/ 0 h 1828800"/>
                    <a:gd name="connsiteX2" fmla="*/ 2349233 w 2349233"/>
                    <a:gd name="connsiteY2" fmla="*/ 647386 h 1828800"/>
                    <a:gd name="connsiteX3" fmla="*/ 1955800 w 2349233"/>
                    <a:gd name="connsiteY3" fmla="*/ 609600 h 1828800"/>
                    <a:gd name="connsiteX4" fmla="*/ 0 w 2349233"/>
                    <a:gd name="connsiteY4" fmla="*/ 1828800 h 1828800"/>
                    <a:gd name="connsiteX5" fmla="*/ 0 w 2349233"/>
                    <a:gd name="connsiteY5" fmla="*/ 1219200 h 1828800"/>
                    <a:gd name="connsiteX0" fmla="*/ 0 w 2349233"/>
                    <a:gd name="connsiteY0" fmla="*/ 1219200 h 1828800"/>
                    <a:gd name="connsiteX1" fmla="*/ 1587500 w 2349233"/>
                    <a:gd name="connsiteY1" fmla="*/ 0 h 1828800"/>
                    <a:gd name="connsiteX2" fmla="*/ 2349233 w 2349233"/>
                    <a:gd name="connsiteY2" fmla="*/ 647386 h 1828800"/>
                    <a:gd name="connsiteX3" fmla="*/ 2254183 w 2349233"/>
                    <a:gd name="connsiteY3" fmla="*/ 1267736 h 1828800"/>
                    <a:gd name="connsiteX4" fmla="*/ 0 w 2349233"/>
                    <a:gd name="connsiteY4" fmla="*/ 1828800 h 1828800"/>
                    <a:gd name="connsiteX5" fmla="*/ 0 w 2349233"/>
                    <a:gd name="connsiteY5" fmla="*/ 1219200 h 1828800"/>
                    <a:gd name="connsiteX0" fmla="*/ 0 w 2349233"/>
                    <a:gd name="connsiteY0" fmla="*/ 698814 h 1308414"/>
                    <a:gd name="connsiteX1" fmla="*/ 1991761 w 2349233"/>
                    <a:gd name="connsiteY1" fmla="*/ 0 h 1308414"/>
                    <a:gd name="connsiteX2" fmla="*/ 2349233 w 2349233"/>
                    <a:gd name="connsiteY2" fmla="*/ 127000 h 1308414"/>
                    <a:gd name="connsiteX3" fmla="*/ 2254183 w 2349233"/>
                    <a:gd name="connsiteY3" fmla="*/ 747350 h 1308414"/>
                    <a:gd name="connsiteX4" fmla="*/ 0 w 2349233"/>
                    <a:gd name="connsiteY4" fmla="*/ 1308414 h 1308414"/>
                    <a:gd name="connsiteX5" fmla="*/ 0 w 2349233"/>
                    <a:gd name="connsiteY5" fmla="*/ 698814 h 1308414"/>
                    <a:gd name="connsiteX0" fmla="*/ 0 w 2551364"/>
                    <a:gd name="connsiteY0" fmla="*/ 698814 h 1308414"/>
                    <a:gd name="connsiteX1" fmla="*/ 1991761 w 2551364"/>
                    <a:gd name="connsiteY1" fmla="*/ 0 h 1308414"/>
                    <a:gd name="connsiteX2" fmla="*/ 2551364 w 2551364"/>
                    <a:gd name="connsiteY2" fmla="*/ 234138 h 1308414"/>
                    <a:gd name="connsiteX3" fmla="*/ 2254183 w 2551364"/>
                    <a:gd name="connsiteY3" fmla="*/ 747350 h 1308414"/>
                    <a:gd name="connsiteX4" fmla="*/ 0 w 2551364"/>
                    <a:gd name="connsiteY4" fmla="*/ 1308414 h 1308414"/>
                    <a:gd name="connsiteX5" fmla="*/ 0 w 2551364"/>
                    <a:gd name="connsiteY5" fmla="*/ 698814 h 1308414"/>
                    <a:gd name="connsiteX0" fmla="*/ 0 w 2551364"/>
                    <a:gd name="connsiteY0" fmla="*/ 698814 h 1308414"/>
                    <a:gd name="connsiteX1" fmla="*/ 1991761 w 2551364"/>
                    <a:gd name="connsiteY1" fmla="*/ 0 h 1308414"/>
                    <a:gd name="connsiteX2" fmla="*/ 2551364 w 2551364"/>
                    <a:gd name="connsiteY2" fmla="*/ 234138 h 1308414"/>
                    <a:gd name="connsiteX3" fmla="*/ 2129055 w 2551364"/>
                    <a:gd name="connsiteY3" fmla="*/ 823877 h 1308414"/>
                    <a:gd name="connsiteX4" fmla="*/ 0 w 2551364"/>
                    <a:gd name="connsiteY4" fmla="*/ 1308414 h 1308414"/>
                    <a:gd name="connsiteX5" fmla="*/ 0 w 2551364"/>
                    <a:gd name="connsiteY5" fmla="*/ 698814 h 1308414"/>
                    <a:gd name="connsiteX0" fmla="*/ 0 w 2551364"/>
                    <a:gd name="connsiteY0" fmla="*/ 760036 h 1369636"/>
                    <a:gd name="connsiteX1" fmla="*/ 2136140 w 2551364"/>
                    <a:gd name="connsiteY1" fmla="*/ 0 h 1369636"/>
                    <a:gd name="connsiteX2" fmla="*/ 2551364 w 2551364"/>
                    <a:gd name="connsiteY2" fmla="*/ 295360 h 1369636"/>
                    <a:gd name="connsiteX3" fmla="*/ 2129055 w 2551364"/>
                    <a:gd name="connsiteY3" fmla="*/ 885099 h 1369636"/>
                    <a:gd name="connsiteX4" fmla="*/ 0 w 2551364"/>
                    <a:gd name="connsiteY4" fmla="*/ 1369636 h 1369636"/>
                    <a:gd name="connsiteX5" fmla="*/ 0 w 2551364"/>
                    <a:gd name="connsiteY5" fmla="*/ 760036 h 1369636"/>
                    <a:gd name="connsiteX0" fmla="*/ 0 w 2618741"/>
                    <a:gd name="connsiteY0" fmla="*/ 760036 h 1369636"/>
                    <a:gd name="connsiteX1" fmla="*/ 2136140 w 2618741"/>
                    <a:gd name="connsiteY1" fmla="*/ 0 h 1369636"/>
                    <a:gd name="connsiteX2" fmla="*/ 2618741 w 2618741"/>
                    <a:gd name="connsiteY2" fmla="*/ 280053 h 1369636"/>
                    <a:gd name="connsiteX3" fmla="*/ 2129055 w 2618741"/>
                    <a:gd name="connsiteY3" fmla="*/ 885099 h 1369636"/>
                    <a:gd name="connsiteX4" fmla="*/ 0 w 2618741"/>
                    <a:gd name="connsiteY4" fmla="*/ 1369636 h 1369636"/>
                    <a:gd name="connsiteX5" fmla="*/ 0 w 2618741"/>
                    <a:gd name="connsiteY5" fmla="*/ 760036 h 1369636"/>
                    <a:gd name="connsiteX0" fmla="*/ 0 w 2618741"/>
                    <a:gd name="connsiteY0" fmla="*/ 760036 h 1369636"/>
                    <a:gd name="connsiteX1" fmla="*/ 2136140 w 2618741"/>
                    <a:gd name="connsiteY1" fmla="*/ 0 h 1369636"/>
                    <a:gd name="connsiteX2" fmla="*/ 2618741 w 2618741"/>
                    <a:gd name="connsiteY2" fmla="*/ 280053 h 1369636"/>
                    <a:gd name="connsiteX3" fmla="*/ 2196432 w 2618741"/>
                    <a:gd name="connsiteY3" fmla="*/ 885099 h 1369636"/>
                    <a:gd name="connsiteX4" fmla="*/ 0 w 2618741"/>
                    <a:gd name="connsiteY4" fmla="*/ 1369636 h 1369636"/>
                    <a:gd name="connsiteX5" fmla="*/ 0 w 2618741"/>
                    <a:gd name="connsiteY5" fmla="*/ 760036 h 1369636"/>
                    <a:gd name="connsiteX0" fmla="*/ 0 w 2560989"/>
                    <a:gd name="connsiteY0" fmla="*/ 760036 h 1369636"/>
                    <a:gd name="connsiteX1" fmla="*/ 2136140 w 2560989"/>
                    <a:gd name="connsiteY1" fmla="*/ 0 h 1369636"/>
                    <a:gd name="connsiteX2" fmla="*/ 2560989 w 2560989"/>
                    <a:gd name="connsiteY2" fmla="*/ 310664 h 1369636"/>
                    <a:gd name="connsiteX3" fmla="*/ 2196432 w 2560989"/>
                    <a:gd name="connsiteY3" fmla="*/ 885099 h 1369636"/>
                    <a:gd name="connsiteX4" fmla="*/ 0 w 2560989"/>
                    <a:gd name="connsiteY4" fmla="*/ 1369636 h 1369636"/>
                    <a:gd name="connsiteX5" fmla="*/ 0 w 2560989"/>
                    <a:gd name="connsiteY5" fmla="*/ 760036 h 13696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560989" h="1369636">
                      <a:moveTo>
                        <a:pt x="0" y="760036"/>
                      </a:moveTo>
                      <a:lnTo>
                        <a:pt x="2136140" y="0"/>
                      </a:lnTo>
                      <a:lnTo>
                        <a:pt x="2560989" y="310664"/>
                      </a:lnTo>
                      <a:lnTo>
                        <a:pt x="2196432" y="885099"/>
                      </a:lnTo>
                      <a:lnTo>
                        <a:pt x="0" y="1369636"/>
                      </a:lnTo>
                      <a:lnTo>
                        <a:pt x="0" y="760036"/>
                      </a:lnTo>
                      <a:close/>
                    </a:path>
                  </a:pathLst>
                </a:cu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</p:grpSp>
      <p:grpSp>
        <p:nvGrpSpPr>
          <p:cNvPr id="24" name="Group 23"/>
          <p:cNvGrpSpPr/>
          <p:nvPr userDrawn="1"/>
        </p:nvGrpSpPr>
        <p:grpSpPr>
          <a:xfrm rot="20331427">
            <a:off x="1108306" y="1241827"/>
            <a:ext cx="1843262" cy="3432862"/>
            <a:chOff x="6140449" y="1116114"/>
            <a:chExt cx="1927226" cy="3589236"/>
          </a:xfrm>
        </p:grpSpPr>
        <p:sp>
          <p:nvSpPr>
            <p:cNvPr id="25" name="Rectangle 24"/>
            <p:cNvSpPr/>
            <p:nvPr userDrawn="1"/>
          </p:nvSpPr>
          <p:spPr>
            <a:xfrm>
              <a:off x="6211887" y="1630479"/>
              <a:ext cx="1784351" cy="253983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dirty="0"/>
            </a:p>
          </p:txBody>
        </p:sp>
        <p:sp>
          <p:nvSpPr>
            <p:cNvPr id="26" name="Freeform 5"/>
            <p:cNvSpPr>
              <a:spLocks noEditPoints="1"/>
            </p:cNvSpPr>
            <p:nvPr userDrawn="1"/>
          </p:nvSpPr>
          <p:spPr bwMode="auto">
            <a:xfrm>
              <a:off x="6140449" y="1116114"/>
              <a:ext cx="1927226" cy="3589236"/>
            </a:xfrm>
            <a:custGeom>
              <a:avLst/>
              <a:gdLst/>
              <a:ahLst/>
              <a:cxnLst>
                <a:cxn ang="0">
                  <a:pos x="440" y="1690"/>
                </a:cxn>
                <a:cxn ang="0">
                  <a:pos x="440" y="1690"/>
                </a:cxn>
                <a:cxn ang="0">
                  <a:pos x="494" y="1636"/>
                </a:cxn>
                <a:cxn ang="0">
                  <a:pos x="547" y="1690"/>
                </a:cxn>
                <a:cxn ang="0">
                  <a:pos x="547" y="1690"/>
                </a:cxn>
                <a:cxn ang="0">
                  <a:pos x="547" y="1690"/>
                </a:cxn>
                <a:cxn ang="0">
                  <a:pos x="494" y="1743"/>
                </a:cxn>
                <a:cxn ang="0">
                  <a:pos x="440" y="1690"/>
                </a:cxn>
                <a:cxn ang="0">
                  <a:pos x="440" y="1690"/>
                </a:cxn>
                <a:cxn ang="0">
                  <a:pos x="65" y="274"/>
                </a:cxn>
                <a:cxn ang="0">
                  <a:pos x="65" y="274"/>
                </a:cxn>
                <a:cxn ang="0">
                  <a:pos x="922" y="274"/>
                </a:cxn>
                <a:cxn ang="0">
                  <a:pos x="922" y="1543"/>
                </a:cxn>
                <a:cxn ang="0">
                  <a:pos x="65" y="1543"/>
                </a:cxn>
                <a:cxn ang="0">
                  <a:pos x="65" y="274"/>
                </a:cxn>
                <a:cxn ang="0">
                  <a:pos x="355" y="143"/>
                </a:cxn>
                <a:cxn ang="0">
                  <a:pos x="355" y="143"/>
                </a:cxn>
                <a:cxn ang="0">
                  <a:pos x="632" y="143"/>
                </a:cxn>
                <a:cxn ang="0">
                  <a:pos x="632" y="163"/>
                </a:cxn>
                <a:cxn ang="0">
                  <a:pos x="355" y="163"/>
                </a:cxn>
                <a:cxn ang="0">
                  <a:pos x="355" y="143"/>
                </a:cxn>
                <a:cxn ang="0">
                  <a:pos x="891" y="0"/>
                </a:cxn>
                <a:cxn ang="0">
                  <a:pos x="96" y="0"/>
                </a:cxn>
                <a:cxn ang="0">
                  <a:pos x="0" y="92"/>
                </a:cxn>
                <a:cxn ang="0">
                  <a:pos x="0" y="1748"/>
                </a:cxn>
                <a:cxn ang="0">
                  <a:pos x="96" y="1840"/>
                </a:cxn>
                <a:cxn ang="0">
                  <a:pos x="891" y="1840"/>
                </a:cxn>
                <a:cxn ang="0">
                  <a:pos x="987" y="1748"/>
                </a:cxn>
                <a:cxn ang="0">
                  <a:pos x="987" y="92"/>
                </a:cxn>
                <a:cxn ang="0">
                  <a:pos x="891" y="0"/>
                </a:cxn>
              </a:cxnLst>
              <a:rect l="0" t="0" r="r" b="b"/>
              <a:pathLst>
                <a:path w="987" h="1840">
                  <a:moveTo>
                    <a:pt x="440" y="1690"/>
                  </a:moveTo>
                  <a:cubicBezTo>
                    <a:pt x="440" y="1690"/>
                    <a:pt x="440" y="1690"/>
                    <a:pt x="440" y="1690"/>
                  </a:cubicBezTo>
                  <a:cubicBezTo>
                    <a:pt x="440" y="1660"/>
                    <a:pt x="464" y="1636"/>
                    <a:pt x="494" y="1636"/>
                  </a:cubicBezTo>
                  <a:cubicBezTo>
                    <a:pt x="523" y="1636"/>
                    <a:pt x="547" y="1660"/>
                    <a:pt x="547" y="1690"/>
                  </a:cubicBezTo>
                  <a:cubicBezTo>
                    <a:pt x="547" y="1690"/>
                    <a:pt x="547" y="1690"/>
                    <a:pt x="547" y="1690"/>
                  </a:cubicBezTo>
                  <a:cubicBezTo>
                    <a:pt x="547" y="1690"/>
                    <a:pt x="547" y="1690"/>
                    <a:pt x="547" y="1690"/>
                  </a:cubicBezTo>
                  <a:cubicBezTo>
                    <a:pt x="547" y="1719"/>
                    <a:pt x="523" y="1743"/>
                    <a:pt x="494" y="1743"/>
                  </a:cubicBezTo>
                  <a:cubicBezTo>
                    <a:pt x="464" y="1743"/>
                    <a:pt x="440" y="1719"/>
                    <a:pt x="440" y="1690"/>
                  </a:cubicBezTo>
                  <a:cubicBezTo>
                    <a:pt x="440" y="1690"/>
                    <a:pt x="440" y="1690"/>
                    <a:pt x="440" y="1690"/>
                  </a:cubicBezTo>
                  <a:moveTo>
                    <a:pt x="65" y="274"/>
                  </a:moveTo>
                  <a:cubicBezTo>
                    <a:pt x="65" y="274"/>
                    <a:pt x="65" y="274"/>
                    <a:pt x="65" y="274"/>
                  </a:cubicBezTo>
                  <a:cubicBezTo>
                    <a:pt x="922" y="274"/>
                    <a:pt x="922" y="274"/>
                    <a:pt x="922" y="274"/>
                  </a:cubicBezTo>
                  <a:cubicBezTo>
                    <a:pt x="922" y="1543"/>
                    <a:pt x="922" y="1543"/>
                    <a:pt x="922" y="1543"/>
                  </a:cubicBezTo>
                  <a:cubicBezTo>
                    <a:pt x="65" y="1543"/>
                    <a:pt x="65" y="1543"/>
                    <a:pt x="65" y="1543"/>
                  </a:cubicBezTo>
                  <a:cubicBezTo>
                    <a:pt x="65" y="274"/>
                    <a:pt x="65" y="274"/>
                    <a:pt x="65" y="274"/>
                  </a:cubicBezTo>
                  <a:moveTo>
                    <a:pt x="355" y="143"/>
                  </a:moveTo>
                  <a:cubicBezTo>
                    <a:pt x="355" y="143"/>
                    <a:pt x="355" y="143"/>
                    <a:pt x="355" y="143"/>
                  </a:cubicBezTo>
                  <a:cubicBezTo>
                    <a:pt x="632" y="143"/>
                    <a:pt x="632" y="143"/>
                    <a:pt x="632" y="143"/>
                  </a:cubicBezTo>
                  <a:cubicBezTo>
                    <a:pt x="632" y="163"/>
                    <a:pt x="632" y="163"/>
                    <a:pt x="632" y="163"/>
                  </a:cubicBezTo>
                  <a:cubicBezTo>
                    <a:pt x="355" y="163"/>
                    <a:pt x="355" y="163"/>
                    <a:pt x="355" y="163"/>
                  </a:cubicBezTo>
                  <a:cubicBezTo>
                    <a:pt x="355" y="143"/>
                    <a:pt x="355" y="143"/>
                    <a:pt x="355" y="143"/>
                  </a:cubicBezTo>
                  <a:moveTo>
                    <a:pt x="891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43" y="0"/>
                    <a:pt x="0" y="42"/>
                    <a:pt x="0" y="92"/>
                  </a:cubicBezTo>
                  <a:cubicBezTo>
                    <a:pt x="0" y="1748"/>
                    <a:pt x="0" y="1748"/>
                    <a:pt x="0" y="1748"/>
                  </a:cubicBezTo>
                  <a:cubicBezTo>
                    <a:pt x="0" y="1798"/>
                    <a:pt x="43" y="1840"/>
                    <a:pt x="96" y="1840"/>
                  </a:cubicBezTo>
                  <a:cubicBezTo>
                    <a:pt x="891" y="1840"/>
                    <a:pt x="891" y="1840"/>
                    <a:pt x="891" y="1840"/>
                  </a:cubicBezTo>
                  <a:cubicBezTo>
                    <a:pt x="944" y="1840"/>
                    <a:pt x="987" y="1798"/>
                    <a:pt x="987" y="1748"/>
                  </a:cubicBezTo>
                  <a:cubicBezTo>
                    <a:pt x="987" y="92"/>
                    <a:pt x="987" y="92"/>
                    <a:pt x="987" y="92"/>
                  </a:cubicBezTo>
                  <a:cubicBezTo>
                    <a:pt x="987" y="41"/>
                    <a:pt x="944" y="0"/>
                    <a:pt x="891" y="0"/>
                  </a:cubicBezTo>
                </a:path>
              </a:pathLst>
            </a:custGeom>
            <a:solidFill>
              <a:srgbClr val="7F818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US" dirty="0"/>
            </a:p>
          </p:txBody>
        </p:sp>
      </p:grpSp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 rot="20331427">
            <a:off x="1228255" y="1731181"/>
            <a:ext cx="1603364" cy="2409604"/>
          </a:xfrm>
          <a:prstGeom prst="rect">
            <a:avLst/>
          </a:prstGeom>
          <a:ln>
            <a:noFill/>
          </a:ln>
        </p:spPr>
        <p:txBody>
          <a:bodyPr bIns="457200" anchor="b"/>
          <a:lstStyle>
            <a:lvl1pPr algn="ctr" rtl="0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8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MockUp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 rtl="0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2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grpSp>
        <p:nvGrpSpPr>
          <p:cNvPr id="13" name="Group 20"/>
          <p:cNvGrpSpPr/>
          <p:nvPr userDrawn="1"/>
        </p:nvGrpSpPr>
        <p:grpSpPr>
          <a:xfrm>
            <a:off x="2989156" y="1276350"/>
            <a:ext cx="3165688" cy="2518786"/>
            <a:chOff x="2094899" y="1081795"/>
            <a:chExt cx="4400683" cy="3501414"/>
          </a:xfrm>
        </p:grpSpPr>
        <p:sp>
          <p:nvSpPr>
            <p:cNvPr id="14" name="Rectangle 13"/>
            <p:cNvSpPr/>
            <p:nvPr/>
          </p:nvSpPr>
          <p:spPr>
            <a:xfrm>
              <a:off x="2261198" y="1247618"/>
              <a:ext cx="4081379" cy="22598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 5"/>
            <p:cNvSpPr>
              <a:spLocks noEditPoints="1"/>
            </p:cNvSpPr>
            <p:nvPr/>
          </p:nvSpPr>
          <p:spPr bwMode="auto">
            <a:xfrm>
              <a:off x="2094899" y="1081795"/>
              <a:ext cx="4400683" cy="2608522"/>
            </a:xfrm>
            <a:custGeom>
              <a:avLst/>
              <a:gdLst/>
              <a:ahLst/>
              <a:cxnLst>
                <a:cxn ang="0">
                  <a:pos x="1757" y="0"/>
                </a:cxn>
                <a:cxn ang="0">
                  <a:pos x="921" y="0"/>
                </a:cxn>
                <a:cxn ang="0">
                  <a:pos x="893" y="0"/>
                </a:cxn>
                <a:cxn ang="0">
                  <a:pos x="56" y="0"/>
                </a:cxn>
                <a:cxn ang="0">
                  <a:pos x="0" y="47"/>
                </a:cxn>
                <a:cxn ang="0">
                  <a:pos x="0" y="1076"/>
                </a:cxn>
                <a:cxn ang="0">
                  <a:pos x="1816" y="1076"/>
                </a:cxn>
                <a:cxn ang="0">
                  <a:pos x="1816" y="47"/>
                </a:cxn>
                <a:cxn ang="0">
                  <a:pos x="1757" y="0"/>
                </a:cxn>
                <a:cxn ang="0">
                  <a:pos x="1732" y="1000"/>
                </a:cxn>
                <a:cxn ang="0">
                  <a:pos x="76" y="1000"/>
                </a:cxn>
                <a:cxn ang="0">
                  <a:pos x="76" y="68"/>
                </a:cxn>
                <a:cxn ang="0">
                  <a:pos x="1732" y="68"/>
                </a:cxn>
                <a:cxn ang="0">
                  <a:pos x="1732" y="1000"/>
                </a:cxn>
              </a:cxnLst>
              <a:rect l="0" t="0" r="r" b="b"/>
              <a:pathLst>
                <a:path w="1816" h="1076">
                  <a:moveTo>
                    <a:pt x="1757" y="0"/>
                  </a:moveTo>
                  <a:cubicBezTo>
                    <a:pt x="921" y="0"/>
                    <a:pt x="921" y="0"/>
                    <a:pt x="921" y="0"/>
                  </a:cubicBezTo>
                  <a:cubicBezTo>
                    <a:pt x="893" y="0"/>
                    <a:pt x="893" y="0"/>
                    <a:pt x="893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27" y="0"/>
                    <a:pt x="0" y="17"/>
                    <a:pt x="0" y="47"/>
                  </a:cubicBezTo>
                  <a:cubicBezTo>
                    <a:pt x="0" y="1076"/>
                    <a:pt x="0" y="1076"/>
                    <a:pt x="0" y="1076"/>
                  </a:cubicBezTo>
                  <a:cubicBezTo>
                    <a:pt x="1816" y="1076"/>
                    <a:pt x="1816" y="1076"/>
                    <a:pt x="1816" y="1076"/>
                  </a:cubicBezTo>
                  <a:cubicBezTo>
                    <a:pt x="1816" y="47"/>
                    <a:pt x="1816" y="47"/>
                    <a:pt x="1816" y="47"/>
                  </a:cubicBezTo>
                  <a:cubicBezTo>
                    <a:pt x="1816" y="17"/>
                    <a:pt x="1787" y="0"/>
                    <a:pt x="1757" y="0"/>
                  </a:cubicBezTo>
                  <a:moveTo>
                    <a:pt x="1732" y="1000"/>
                  </a:moveTo>
                  <a:cubicBezTo>
                    <a:pt x="76" y="1000"/>
                    <a:pt x="76" y="1000"/>
                    <a:pt x="76" y="1000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1732" y="68"/>
                    <a:pt x="1732" y="68"/>
                    <a:pt x="1732" y="68"/>
                  </a:cubicBezTo>
                  <a:cubicBezTo>
                    <a:pt x="1732" y="1000"/>
                    <a:pt x="1732" y="1000"/>
                    <a:pt x="1732" y="100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311744" y="1247618"/>
              <a:ext cx="3979748" cy="2259869"/>
            </a:xfrm>
            <a:custGeom>
              <a:avLst/>
              <a:gdLst/>
              <a:ahLst/>
              <a:cxnLst>
                <a:cxn ang="0">
                  <a:pos x="1872" y="0"/>
                </a:cxn>
                <a:cxn ang="0">
                  <a:pos x="0" y="0"/>
                </a:cxn>
                <a:cxn ang="0">
                  <a:pos x="1872" y="1063"/>
                </a:cxn>
                <a:cxn ang="0">
                  <a:pos x="1872" y="0"/>
                </a:cxn>
              </a:cxnLst>
              <a:rect l="0" t="0" r="r" b="b"/>
              <a:pathLst>
                <a:path w="1872" h="1063">
                  <a:moveTo>
                    <a:pt x="1872" y="0"/>
                  </a:moveTo>
                  <a:lnTo>
                    <a:pt x="0" y="0"/>
                  </a:lnTo>
                  <a:lnTo>
                    <a:pt x="1872" y="1063"/>
                  </a:lnTo>
                  <a:lnTo>
                    <a:pt x="1872" y="0"/>
                  </a:lnTo>
                  <a:close/>
                </a:path>
              </a:pathLst>
            </a:custGeom>
            <a:solidFill>
              <a:srgbClr val="FFFFFF">
                <a:alpha val="16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27"/>
            <p:cNvSpPr>
              <a:spLocks/>
            </p:cNvSpPr>
            <p:nvPr/>
          </p:nvSpPr>
          <p:spPr bwMode="auto">
            <a:xfrm>
              <a:off x="2094899" y="3690315"/>
              <a:ext cx="4400683" cy="397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0"/>
                </a:cxn>
                <a:cxn ang="0">
                  <a:pos x="56" y="164"/>
                </a:cxn>
                <a:cxn ang="0">
                  <a:pos x="893" y="164"/>
                </a:cxn>
                <a:cxn ang="0">
                  <a:pos x="921" y="164"/>
                </a:cxn>
                <a:cxn ang="0">
                  <a:pos x="1757" y="164"/>
                </a:cxn>
                <a:cxn ang="0">
                  <a:pos x="1816" y="100"/>
                </a:cxn>
                <a:cxn ang="0">
                  <a:pos x="1816" y="0"/>
                </a:cxn>
                <a:cxn ang="0">
                  <a:pos x="0" y="0"/>
                </a:cxn>
              </a:cxnLst>
              <a:rect l="0" t="0" r="r" b="b"/>
              <a:pathLst>
                <a:path w="1816" h="164">
                  <a:moveTo>
                    <a:pt x="0" y="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130"/>
                    <a:pt x="27" y="164"/>
                    <a:pt x="56" y="164"/>
                  </a:cubicBezTo>
                  <a:cubicBezTo>
                    <a:pt x="893" y="164"/>
                    <a:pt x="893" y="164"/>
                    <a:pt x="893" y="164"/>
                  </a:cubicBezTo>
                  <a:cubicBezTo>
                    <a:pt x="921" y="164"/>
                    <a:pt x="921" y="164"/>
                    <a:pt x="921" y="164"/>
                  </a:cubicBezTo>
                  <a:cubicBezTo>
                    <a:pt x="1757" y="164"/>
                    <a:pt x="1757" y="164"/>
                    <a:pt x="1757" y="164"/>
                  </a:cubicBezTo>
                  <a:cubicBezTo>
                    <a:pt x="1787" y="164"/>
                    <a:pt x="1816" y="130"/>
                    <a:pt x="1816" y="100"/>
                  </a:cubicBezTo>
                  <a:cubicBezTo>
                    <a:pt x="1816" y="0"/>
                    <a:pt x="1816" y="0"/>
                    <a:pt x="1816" y="0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83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</a:gsLst>
              <a:lin ang="1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23" name="Freeform 29"/>
            <p:cNvSpPr>
              <a:spLocks/>
            </p:cNvSpPr>
            <p:nvPr/>
          </p:nvSpPr>
          <p:spPr bwMode="auto">
            <a:xfrm>
              <a:off x="3506519" y="4087866"/>
              <a:ext cx="1590198" cy="495343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22" y="0"/>
                </a:cxn>
                <a:cxn ang="0">
                  <a:pos x="143" y="0"/>
                </a:cxn>
                <a:cxn ang="0">
                  <a:pos x="102" y="128"/>
                </a:cxn>
                <a:cxn ang="0">
                  <a:pos x="108" y="204"/>
                </a:cxn>
                <a:cxn ang="0">
                  <a:pos x="322" y="204"/>
                </a:cxn>
                <a:cxn ang="0">
                  <a:pos x="335" y="204"/>
                </a:cxn>
                <a:cxn ang="0">
                  <a:pos x="549" y="204"/>
                </a:cxn>
                <a:cxn ang="0">
                  <a:pos x="555" y="128"/>
                </a:cxn>
                <a:cxn ang="0">
                  <a:pos x="513" y="0"/>
                </a:cxn>
                <a:cxn ang="0">
                  <a:pos x="335" y="0"/>
                </a:cxn>
              </a:cxnLst>
              <a:rect l="0" t="0" r="r" b="b"/>
              <a:pathLst>
                <a:path w="656" h="204">
                  <a:moveTo>
                    <a:pt x="335" y="0"/>
                  </a:moveTo>
                  <a:cubicBezTo>
                    <a:pt x="322" y="0"/>
                    <a:pt x="322" y="0"/>
                    <a:pt x="322" y="0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3" y="0"/>
                    <a:pt x="142" y="88"/>
                    <a:pt x="102" y="128"/>
                  </a:cubicBezTo>
                  <a:cubicBezTo>
                    <a:pt x="62" y="169"/>
                    <a:pt x="0" y="204"/>
                    <a:pt x="108" y="204"/>
                  </a:cubicBezTo>
                  <a:cubicBezTo>
                    <a:pt x="322" y="204"/>
                    <a:pt x="322" y="204"/>
                    <a:pt x="322" y="204"/>
                  </a:cubicBezTo>
                  <a:cubicBezTo>
                    <a:pt x="335" y="204"/>
                    <a:pt x="335" y="204"/>
                    <a:pt x="335" y="204"/>
                  </a:cubicBezTo>
                  <a:cubicBezTo>
                    <a:pt x="549" y="204"/>
                    <a:pt x="549" y="204"/>
                    <a:pt x="549" y="204"/>
                  </a:cubicBezTo>
                  <a:cubicBezTo>
                    <a:pt x="656" y="204"/>
                    <a:pt x="594" y="169"/>
                    <a:pt x="555" y="128"/>
                  </a:cubicBezTo>
                  <a:cubicBezTo>
                    <a:pt x="515" y="88"/>
                    <a:pt x="513" y="0"/>
                    <a:pt x="513" y="0"/>
                  </a:cubicBezTo>
                  <a:lnTo>
                    <a:pt x="335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4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3130174" y="1395636"/>
            <a:ext cx="2883652" cy="1625664"/>
          </a:xfrm>
          <a:prstGeom prst="rect">
            <a:avLst/>
          </a:prstGeom>
          <a:ln>
            <a:noFill/>
          </a:ln>
        </p:spPr>
        <p:txBody>
          <a:bodyPr bIns="457200" anchor="b"/>
          <a:lstStyle>
            <a:lvl1pPr algn="ctr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435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 userDrawn="1"/>
        </p:nvSpPr>
        <p:spPr>
          <a:xfrm rot="16200000">
            <a:off x="94134" y="4644550"/>
            <a:ext cx="233216" cy="421484"/>
          </a:xfrm>
          <a:prstGeom prst="flowChartOffpageConnector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 userDrawn="1"/>
        </p:nvSpPr>
        <p:spPr bwMode="gray">
          <a:xfrm>
            <a:off x="21437" y="4778348"/>
            <a:ext cx="3048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algn="ctr" defTabSz="914400" rtl="0" eaLnBrk="1" latinLnBrk="0" hangingPunct="1"/>
            <a:fld id="{6C5AF65D-6854-49AF-ABC5-48B5BA0EA842}" type="slidenum">
              <a:rPr lang="en-US" sz="1000" b="0" i="0" kern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HP Simplified"/>
                <a:ea typeface="+mn-ea"/>
                <a:cs typeface="HP Simplified"/>
              </a:rPr>
              <a:pPr marL="0" algn="ctr" defTabSz="914400" rtl="0" eaLnBrk="1" latinLnBrk="0" hangingPunct="1"/>
              <a:t>‹#›</a:t>
            </a:fld>
            <a:endParaRPr lang="en-US" sz="1000" b="0" i="0" kern="1200" dirty="0" smtClean="0">
              <a:solidFill>
                <a:schemeClr val="tx1">
                  <a:lumMod val="50000"/>
                  <a:lumOff val="50000"/>
                </a:schemeClr>
              </a:solidFill>
              <a:latin typeface="HP Simplified"/>
              <a:ea typeface="+mn-ea"/>
              <a:cs typeface="HP Simplified"/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0" y="4481755"/>
            <a:ext cx="622807" cy="5931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0" r:id="rId2"/>
    <p:sldLayoutId id="2147483704" r:id="rId3"/>
    <p:sldLayoutId id="2147483701" r:id="rId4"/>
    <p:sldLayoutId id="2147483671" r:id="rId5"/>
    <p:sldLayoutId id="2147483720" r:id="rId6"/>
    <p:sldLayoutId id="2147483699" r:id="rId7"/>
    <p:sldLayoutId id="2147483707" r:id="rId8"/>
    <p:sldLayoutId id="2147483709" r:id="rId9"/>
    <p:sldLayoutId id="2147483708" r:id="rId10"/>
    <p:sldLayoutId id="2147483717" r:id="rId11"/>
    <p:sldLayoutId id="2147483716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gif"/><Relationship Id="rId4" Type="http://schemas.openxmlformats.org/officeDocument/2006/relationships/image" Target="../media/image3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6204" y="4206062"/>
            <a:ext cx="1087180" cy="914400"/>
          </a:xfrm>
          <a:prstGeom prst="rect">
            <a:avLst/>
          </a:prstGeom>
        </p:spPr>
      </p:pic>
      <p:pic>
        <p:nvPicPr>
          <p:cNvPr id="19" name="Picture Placeholder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9" b="7981"/>
          <a:stretch/>
        </p:blipFill>
        <p:spPr>
          <a:xfrm>
            <a:off x="4876800" y="4171950"/>
            <a:ext cx="1835474" cy="948512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3" name="Rectangle 2"/>
          <p:cNvSpPr/>
          <p:nvPr/>
        </p:nvSpPr>
        <p:spPr>
          <a:xfrm>
            <a:off x="76200" y="819150"/>
            <a:ext cx="8991600" cy="3429000"/>
          </a:xfrm>
          <a:prstGeom prst="rect">
            <a:avLst/>
          </a:prstGeom>
          <a:solidFill>
            <a:srgbClr val="D4650A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18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87"/>
          <a:stretch/>
        </p:blipFill>
        <p:spPr>
          <a:xfrm>
            <a:off x="8007314" y="4171137"/>
            <a:ext cx="1029955" cy="938245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457199" y="1885950"/>
            <a:ext cx="7163099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lt-LT" sz="3600" dirty="0" smtClean="0">
                <a:solidFill>
                  <a:schemeClr val="bg1"/>
                </a:solidFill>
                <a:latin typeface="+mj-lt"/>
              </a:rPr>
              <a:t>KAIP ATRODO TINKAMAS PROJEKTAS?</a:t>
            </a:r>
          </a:p>
          <a:p>
            <a:endParaRPr lang="lt-LT" sz="2400" dirty="0">
              <a:solidFill>
                <a:schemeClr val="bg1"/>
              </a:solidFill>
              <a:latin typeface="+mj-lt"/>
            </a:endParaRPr>
          </a:p>
          <a:p>
            <a:r>
              <a:rPr lang="lt-LT" sz="2400" dirty="0">
                <a:solidFill>
                  <a:schemeClr val="bg1"/>
                </a:solidFill>
              </a:rPr>
              <a:t>Projekto paraiškų pildymas </a:t>
            </a:r>
          </a:p>
          <a:p>
            <a:pPr algn="ctr"/>
            <a:endParaRPr lang="en-US" sz="3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86600" y="3821452"/>
            <a:ext cx="2438698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lt-LT" sz="2000" dirty="0" smtClean="0">
                <a:solidFill>
                  <a:schemeClr val="bg1"/>
                </a:solidFill>
                <a:latin typeface="+mj-lt"/>
              </a:rPr>
              <a:t>2019 10 08</a:t>
            </a:r>
            <a:endParaRPr lang="en-US" sz="20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3869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 flipH="1">
            <a:off x="1159924" y="1390497"/>
            <a:ext cx="38101" cy="4381653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5"/>
          <p:cNvSpPr txBox="1">
            <a:spLocks/>
          </p:cNvSpPr>
          <p:nvPr/>
        </p:nvSpPr>
        <p:spPr>
          <a:xfrm>
            <a:off x="1484206" y="1154064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Projekto pavadinimas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9394" y="75961"/>
            <a:ext cx="1505735" cy="747135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 rot="2629985">
            <a:off x="1060735" y="1258642"/>
            <a:ext cx="274692" cy="264018"/>
          </a:xfrm>
          <a:prstGeom prst="roundRect">
            <a:avLst/>
          </a:prstGeom>
          <a:solidFill>
            <a:srgbClr val="FBCB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8" name="Text Placeholder 5"/>
          <p:cNvSpPr txBox="1">
            <a:spLocks/>
          </p:cNvSpPr>
          <p:nvPr/>
        </p:nvSpPr>
        <p:spPr>
          <a:xfrm>
            <a:off x="1508787" y="2320059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Situacijos analizė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1508787" y="3439968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Projekto esmė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ounded Rectangle 9"/>
          <p:cNvSpPr/>
          <p:nvPr/>
        </p:nvSpPr>
        <p:spPr>
          <a:xfrm rot="2715259">
            <a:off x="1060679" y="2378397"/>
            <a:ext cx="274692" cy="264018"/>
          </a:xfrm>
          <a:prstGeom prst="roundRect">
            <a:avLst/>
          </a:prstGeom>
          <a:solidFill>
            <a:srgbClr val="F789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1" name="Rounded Rectangle 10"/>
          <p:cNvSpPr/>
          <p:nvPr/>
        </p:nvSpPr>
        <p:spPr>
          <a:xfrm rot="2763989">
            <a:off x="1060680" y="3498306"/>
            <a:ext cx="274692" cy="264018"/>
          </a:xfrm>
          <a:prstGeom prst="roundRect">
            <a:avLst/>
          </a:prstGeom>
          <a:solidFill>
            <a:srgbClr val="F581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3" name="Text Placeholder 5"/>
          <p:cNvSpPr txBox="1">
            <a:spLocks/>
          </p:cNvSpPr>
          <p:nvPr/>
        </p:nvSpPr>
        <p:spPr>
          <a:xfrm>
            <a:off x="1508787" y="4483545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Projekto tęstinumas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Rounded Rectangle 13"/>
          <p:cNvSpPr/>
          <p:nvPr/>
        </p:nvSpPr>
        <p:spPr>
          <a:xfrm rot="2763989">
            <a:off x="1043614" y="4618236"/>
            <a:ext cx="274692" cy="264018"/>
          </a:xfrm>
          <a:prstGeom prst="roundRect">
            <a:avLst/>
          </a:prstGeom>
          <a:solidFill>
            <a:srgbClr val="D465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410309" y="833355"/>
            <a:ext cx="7924799" cy="38100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5"/>
          <p:cNvSpPr txBox="1">
            <a:spLocks/>
          </p:cNvSpPr>
          <p:nvPr/>
        </p:nvSpPr>
        <p:spPr>
          <a:xfrm>
            <a:off x="381000" y="348313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I </a:t>
            </a: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projekto paraiškos dalis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5188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0" y="86647"/>
            <a:ext cx="1548217" cy="768215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543962" y="897280"/>
            <a:ext cx="7924799" cy="38100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5"/>
          <p:cNvSpPr txBox="1">
            <a:spLocks/>
          </p:cNvSpPr>
          <p:nvPr/>
        </p:nvSpPr>
        <p:spPr>
          <a:xfrm>
            <a:off x="514653" y="412238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Pavadinimas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Text Placeholder 5"/>
          <p:cNvSpPr txBox="1">
            <a:spLocks/>
          </p:cNvSpPr>
          <p:nvPr/>
        </p:nvSpPr>
        <p:spPr>
          <a:xfrm>
            <a:off x="530694" y="1657290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TRUMPAS: </a:t>
            </a:r>
            <a:r>
              <a:rPr lang="lt-LT" sz="24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max. vienas sakinys/frazė</a:t>
            </a:r>
            <a:endParaRPr lang="en-US" sz="24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Text Placeholder 5"/>
          <p:cNvSpPr txBox="1">
            <a:spLocks/>
          </p:cNvSpPr>
          <p:nvPr/>
        </p:nvSpPr>
        <p:spPr>
          <a:xfrm>
            <a:off x="514652" y="2241768"/>
            <a:ext cx="8192106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LANGVAI SKAITOMAS: </a:t>
            </a:r>
            <a:r>
              <a:rPr lang="lt-LT" sz="24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jei lengvai įsimenamas – pliusas projektui</a:t>
            </a:r>
            <a:endParaRPr lang="en-US" sz="24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502620" y="2831199"/>
            <a:ext cx="8192106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PAVADINIMO NEVERTINAME, </a:t>
            </a:r>
            <a:r>
              <a:rPr lang="lt-LT" sz="24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bet sėkmės atveju naudosime dažnai viešinimo veiklose</a:t>
            </a:r>
            <a:endParaRPr lang="en-US" sz="24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5015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5"/>
          <p:cNvSpPr txBox="1">
            <a:spLocks/>
          </p:cNvSpPr>
          <p:nvPr/>
        </p:nvSpPr>
        <p:spPr>
          <a:xfrm>
            <a:off x="525544" y="1067511"/>
            <a:ext cx="7924800" cy="1676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000" i="1" dirty="0"/>
              <a:t>Aprašyti ir įvertinti projekto </a:t>
            </a:r>
            <a:r>
              <a:rPr lang="lt-LT" sz="2000" b="1" i="1" dirty="0">
                <a:solidFill>
                  <a:srgbClr val="F5811E"/>
                </a:solidFill>
              </a:rPr>
              <a:t>aktualumą ir poreikį </a:t>
            </a:r>
            <a:r>
              <a:rPr lang="lt-LT" sz="2000" i="1" dirty="0"/>
              <a:t>valstybėje partnerėje, nurodant prie kokios problemos sprendimo valstybėje partnerėje projektas prisidės. Ne daugiau kaip 150 žodžių.</a:t>
            </a:r>
            <a:endParaRPr lang="en-US" sz="2000" i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8301" y="70702"/>
            <a:ext cx="1638408" cy="812967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554853" y="893927"/>
            <a:ext cx="7924799" cy="38100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5"/>
          <p:cNvSpPr txBox="1">
            <a:spLocks/>
          </p:cNvSpPr>
          <p:nvPr/>
        </p:nvSpPr>
        <p:spPr>
          <a:xfrm>
            <a:off x="525544" y="408885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Situacijos analizė / KONTEKSTAS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Text Placeholder 5"/>
          <p:cNvSpPr txBox="1">
            <a:spLocks/>
          </p:cNvSpPr>
          <p:nvPr/>
        </p:nvSpPr>
        <p:spPr>
          <a:xfrm>
            <a:off x="525544" y="2114550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PROBLEMATIKA: </a:t>
            </a:r>
            <a:r>
              <a:rPr lang="lt-LT" sz="24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kokia egzistuoja problema?</a:t>
            </a:r>
            <a:endParaRPr lang="en-US" sz="24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Text Placeholder 5"/>
          <p:cNvSpPr txBox="1">
            <a:spLocks/>
          </p:cNvSpPr>
          <p:nvPr/>
        </p:nvSpPr>
        <p:spPr>
          <a:xfrm>
            <a:off x="590022" y="2528207"/>
            <a:ext cx="7924800" cy="132060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Char char="-"/>
            </a:pPr>
            <a:r>
              <a:rPr lang="lt-LT" sz="2000" dirty="0" smtClean="0"/>
              <a:t>Statistika, </a:t>
            </a:r>
            <a:r>
              <a:rPr lang="lt-LT" sz="2000" dirty="0" smtClean="0"/>
              <a:t>tendencijos, teisės aktai</a:t>
            </a:r>
            <a:endParaRPr lang="lt-LT" sz="2000" dirty="0"/>
          </a:p>
          <a:p>
            <a:pPr>
              <a:spcBef>
                <a:spcPct val="0"/>
              </a:spcBef>
              <a:buFontTx/>
              <a:buChar char="-"/>
            </a:pPr>
            <a:r>
              <a:rPr lang="lt-LT" sz="2000" dirty="0" smtClean="0"/>
              <a:t>Remiantis organizacijos patirtimi</a:t>
            </a:r>
            <a:endParaRPr lang="lt-LT" sz="2000" dirty="0"/>
          </a:p>
          <a:p>
            <a:pPr>
              <a:spcBef>
                <a:spcPct val="0"/>
              </a:spcBef>
              <a:buFontTx/>
              <a:buChar char="-"/>
            </a:pPr>
            <a:r>
              <a:rPr lang="lt-LT" sz="2000" dirty="0"/>
              <a:t>Remiantis </a:t>
            </a:r>
            <a:r>
              <a:rPr lang="lt-LT" sz="2000" dirty="0" smtClean="0"/>
              <a:t>partnerių patirtimi</a:t>
            </a:r>
            <a:endParaRPr lang="en-US" sz="2000" dirty="0"/>
          </a:p>
        </p:txBody>
      </p:sp>
      <p:sp>
        <p:nvSpPr>
          <p:cNvPr id="15" name="Text Placeholder 5"/>
          <p:cNvSpPr txBox="1">
            <a:spLocks/>
          </p:cNvSpPr>
          <p:nvPr/>
        </p:nvSpPr>
        <p:spPr>
          <a:xfrm>
            <a:off x="518757" y="3995766"/>
            <a:ext cx="8686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Šioje dalyje turi atsispindėti jūsų </a:t>
            </a: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supratimas</a:t>
            </a:r>
            <a:r>
              <a:rPr lang="lt-LT" sz="24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 apie valstybę partnerę.</a:t>
            </a:r>
            <a:endParaRPr lang="en-US" sz="24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518757" y="3524250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POREIKIS: </a:t>
            </a:r>
            <a:r>
              <a:rPr lang="lt-LT" sz="24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lokacijos ir tikslinės grupės </a:t>
            </a:r>
            <a:r>
              <a:rPr lang="lt-LT" sz="24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pasirinkimo pagrindimas</a:t>
            </a:r>
            <a:endParaRPr lang="en-US" sz="24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0" y="86647"/>
            <a:ext cx="1548217" cy="76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95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5"/>
          <p:cNvSpPr txBox="1">
            <a:spLocks/>
          </p:cNvSpPr>
          <p:nvPr/>
        </p:nvSpPr>
        <p:spPr>
          <a:xfrm>
            <a:off x="525544" y="1067511"/>
            <a:ext cx="7924800" cy="1676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000" b="1" i="1" dirty="0">
                <a:solidFill>
                  <a:srgbClr val="F5811E"/>
                </a:solidFill>
              </a:rPr>
              <a:t>Trumpai</a:t>
            </a:r>
            <a:r>
              <a:rPr lang="lt-LT" sz="2000" i="1" dirty="0"/>
              <a:t> išdėstyti projekto tikslą, naudos gavėjus ir numatomą poveikį; apibūdinti, kaip jūsų projektas pakeis situaciją, kurią aprašėte 1.7 dalyje.</a:t>
            </a:r>
            <a:br>
              <a:rPr lang="lt-LT" sz="2000" i="1" dirty="0"/>
            </a:br>
            <a:r>
              <a:rPr lang="lt-LT" sz="2000" i="1" dirty="0"/>
              <a:t>Ne daugiau kaip 150 žodžių.</a:t>
            </a:r>
            <a:endParaRPr lang="en-US" sz="2000" i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3979" y="196725"/>
            <a:ext cx="1152729" cy="57197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554853" y="893927"/>
            <a:ext cx="7924799" cy="38100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5"/>
          <p:cNvSpPr txBox="1">
            <a:spLocks/>
          </p:cNvSpPr>
          <p:nvPr/>
        </p:nvSpPr>
        <p:spPr>
          <a:xfrm>
            <a:off x="525544" y="408885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Projekto esmė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Text Placeholder 5"/>
          <p:cNvSpPr txBox="1">
            <a:spLocks/>
          </p:cNvSpPr>
          <p:nvPr/>
        </p:nvSpPr>
        <p:spPr>
          <a:xfrm>
            <a:off x="554852" y="2339738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Nereikia perrašinėti</a:t>
            </a:r>
            <a:endParaRPr lang="en-US" sz="24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Text Placeholder 5"/>
          <p:cNvSpPr txBox="1">
            <a:spLocks/>
          </p:cNvSpPr>
          <p:nvPr/>
        </p:nvSpPr>
        <p:spPr>
          <a:xfrm>
            <a:off x="554852" y="2930222"/>
            <a:ext cx="7924800" cy="63212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Sklandus tekstas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554852" y="3519494"/>
            <a:ext cx="7924800" cy="63212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Iš šio teksto galima susidaryti bendrą vaizdą apie projektą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0" y="86647"/>
            <a:ext cx="1548217" cy="76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34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5"/>
          <p:cNvSpPr txBox="1">
            <a:spLocks/>
          </p:cNvSpPr>
          <p:nvPr/>
        </p:nvSpPr>
        <p:spPr>
          <a:xfrm>
            <a:off x="525544" y="1067511"/>
            <a:ext cx="7924800" cy="1676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000" i="1" dirty="0"/>
              <a:t>Nurodyti, ar šis projektas </a:t>
            </a:r>
            <a:r>
              <a:rPr lang="lt-LT" sz="2000" b="1" i="1" dirty="0">
                <a:solidFill>
                  <a:srgbClr val="F5811E"/>
                </a:solidFill>
              </a:rPr>
              <a:t>tęsia ankstesnes iniciatyvas</a:t>
            </a:r>
            <a:r>
              <a:rPr lang="lt-LT" sz="2000" i="1" dirty="0"/>
              <a:t>, ar jis galėtų būti tęsiamas ir </a:t>
            </a:r>
            <a:r>
              <a:rPr lang="lt-LT" sz="2000" b="1" i="1" dirty="0">
                <a:solidFill>
                  <a:srgbClr val="F5811E"/>
                </a:solidFill>
              </a:rPr>
              <a:t>ateinančiais metais</a:t>
            </a:r>
            <a:r>
              <a:rPr lang="lt-LT" sz="2000" i="1" dirty="0"/>
              <a:t>, ar projektą palaiko svarbiausios tikslinės grupės valstybėje </a:t>
            </a:r>
            <a:r>
              <a:rPr lang="lt-LT" sz="2000" i="1" dirty="0" smtClean="0"/>
              <a:t>partnerėje. Ne </a:t>
            </a:r>
            <a:r>
              <a:rPr lang="lt-LT" sz="2000" i="1" dirty="0"/>
              <a:t>daugiau kaip 100 žodžių.</a:t>
            </a:r>
            <a:endParaRPr lang="en-US" sz="2000" i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3979" y="196725"/>
            <a:ext cx="1152729" cy="57197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554853" y="893927"/>
            <a:ext cx="7924799" cy="38100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5"/>
          <p:cNvSpPr txBox="1">
            <a:spLocks/>
          </p:cNvSpPr>
          <p:nvPr/>
        </p:nvSpPr>
        <p:spPr>
          <a:xfrm>
            <a:off x="525544" y="408885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Projekto tęstinumas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14405656"/>
              </p:ext>
            </p:extLst>
          </p:nvPr>
        </p:nvGraphicFramePr>
        <p:xfrm>
          <a:off x="990600" y="2233347"/>
          <a:ext cx="4191000" cy="271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ext Placeholder 5"/>
          <p:cNvSpPr txBox="1">
            <a:spLocks/>
          </p:cNvSpPr>
          <p:nvPr/>
        </p:nvSpPr>
        <p:spPr>
          <a:xfrm>
            <a:off x="4716544" y="2419350"/>
            <a:ext cx="4427456" cy="228599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r>
              <a:rPr lang="lt-LT" sz="2400" dirty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Ankstesni </a:t>
            </a:r>
            <a:r>
              <a:rPr lang="lt-LT" sz="24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jūsų projektai ir ateities planai</a:t>
            </a:r>
            <a:endParaRPr lang="lt-LT" sz="24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  <a:p>
            <a:pPr>
              <a:spcBef>
                <a:spcPct val="0"/>
              </a:spcBef>
            </a:pPr>
            <a:r>
              <a:rPr lang="lt-LT" sz="2400" dirty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Kitų donorų veikla</a:t>
            </a:r>
          </a:p>
          <a:p>
            <a:pPr>
              <a:spcBef>
                <a:spcPct val="0"/>
              </a:spcBef>
            </a:pPr>
            <a:r>
              <a:rPr lang="lt-LT" sz="2400" dirty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Valstybės partnerės iniciatyvos</a:t>
            </a:r>
          </a:p>
          <a:p>
            <a:pPr>
              <a:spcBef>
                <a:spcPct val="0"/>
              </a:spcBef>
            </a:pPr>
            <a:r>
              <a:rPr lang="lt-LT" sz="2400" dirty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Vietinių </a:t>
            </a:r>
            <a:r>
              <a:rPr lang="lt-LT" sz="2400" dirty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organizacijų</a:t>
            </a:r>
            <a:r>
              <a:rPr lang="lt-LT" sz="2400" dirty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 </a:t>
            </a:r>
            <a:r>
              <a:rPr lang="lt-LT" sz="24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veikla</a:t>
            </a:r>
          </a:p>
          <a:p>
            <a:pPr>
              <a:spcBef>
                <a:spcPct val="0"/>
              </a:spcBef>
            </a:pPr>
            <a:r>
              <a:rPr lang="lt-LT" sz="24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Kt...</a:t>
            </a:r>
            <a:endParaRPr lang="en-US" sz="24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3429000" y="2647950"/>
            <a:ext cx="1287544" cy="281964"/>
          </a:xfrm>
          <a:prstGeom prst="straightConnector1">
            <a:avLst/>
          </a:prstGeom>
          <a:ln>
            <a:solidFill>
              <a:srgbClr val="D4650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4072772" y="4128783"/>
            <a:ext cx="643772" cy="350533"/>
          </a:xfrm>
          <a:prstGeom prst="straightConnector1">
            <a:avLst/>
          </a:prstGeom>
          <a:ln>
            <a:solidFill>
              <a:srgbClr val="D4650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2442328" y="3790950"/>
            <a:ext cx="2274216" cy="825856"/>
          </a:xfrm>
          <a:prstGeom prst="straightConnector1">
            <a:avLst/>
          </a:prstGeom>
          <a:ln>
            <a:solidFill>
              <a:srgbClr val="D4650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4115926" y="4477716"/>
            <a:ext cx="600618" cy="392232"/>
          </a:xfrm>
          <a:prstGeom prst="straightConnector1">
            <a:avLst/>
          </a:prstGeom>
          <a:ln>
            <a:solidFill>
              <a:srgbClr val="D4650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3429000" y="3081744"/>
            <a:ext cx="1287544" cy="323139"/>
          </a:xfrm>
          <a:prstGeom prst="straightConnector1">
            <a:avLst/>
          </a:prstGeom>
          <a:ln>
            <a:solidFill>
              <a:srgbClr val="D4650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0" y="86647"/>
            <a:ext cx="1548217" cy="76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70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Callout 4"/>
          <p:cNvSpPr/>
          <p:nvPr/>
        </p:nvSpPr>
        <p:spPr>
          <a:xfrm>
            <a:off x="3733800" y="209550"/>
            <a:ext cx="4800600" cy="2438400"/>
          </a:xfrm>
          <a:prstGeom prst="wedgeEllipseCallout">
            <a:avLst>
              <a:gd name="adj1" fmla="val -30121"/>
              <a:gd name="adj2" fmla="val 78289"/>
            </a:avLst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dirty="0" smtClean="0">
                <a:solidFill>
                  <a:schemeClr val="tx1"/>
                </a:solidFill>
              </a:rPr>
              <a:t>„</a:t>
            </a:r>
            <a:r>
              <a:rPr lang="lt-LT" dirty="0">
                <a:solidFill>
                  <a:schemeClr val="tx1"/>
                </a:solidFill>
              </a:rPr>
              <a:t>Tikrai, </a:t>
            </a:r>
            <a:r>
              <a:rPr lang="lt-LT" dirty="0" smtClean="0">
                <a:solidFill>
                  <a:schemeClr val="tx1"/>
                </a:solidFill>
              </a:rPr>
              <a:t>tai aktuali problema, </a:t>
            </a:r>
            <a:r>
              <a:rPr lang="lt-LT" dirty="0">
                <a:solidFill>
                  <a:schemeClr val="tx1"/>
                </a:solidFill>
              </a:rPr>
              <a:t>pareiškėjai </a:t>
            </a:r>
            <a:r>
              <a:rPr lang="lt-LT" b="1" dirty="0">
                <a:solidFill>
                  <a:schemeClr val="tx1"/>
                </a:solidFill>
              </a:rPr>
              <a:t>žino apie ką kalba</a:t>
            </a:r>
            <a:r>
              <a:rPr lang="lt-LT" dirty="0" smtClean="0">
                <a:solidFill>
                  <a:schemeClr val="tx1"/>
                </a:solidFill>
              </a:rPr>
              <a:t>, turi viziją </a:t>
            </a:r>
            <a:r>
              <a:rPr lang="lt-LT" b="1" dirty="0" smtClean="0">
                <a:solidFill>
                  <a:schemeClr val="tx1"/>
                </a:solidFill>
              </a:rPr>
              <a:t>ką dėl to galėtų </a:t>
            </a:r>
            <a:r>
              <a:rPr lang="lt-LT" dirty="0" smtClean="0">
                <a:solidFill>
                  <a:schemeClr val="tx1"/>
                </a:solidFill>
              </a:rPr>
              <a:t>padaryti. O  </a:t>
            </a:r>
            <a:r>
              <a:rPr lang="lt-LT" dirty="0">
                <a:solidFill>
                  <a:schemeClr val="tx1"/>
                </a:solidFill>
              </a:rPr>
              <a:t>dabar pažiūrėkime </a:t>
            </a:r>
            <a:r>
              <a:rPr lang="lt-LT" b="1" dirty="0" smtClean="0">
                <a:solidFill>
                  <a:schemeClr val="tx1"/>
                </a:solidFill>
              </a:rPr>
              <a:t>kaip</a:t>
            </a:r>
            <a:r>
              <a:rPr lang="lt-LT" dirty="0" smtClean="0">
                <a:solidFill>
                  <a:schemeClr val="tx1"/>
                </a:solidFill>
              </a:rPr>
              <a:t> jie to pasieks“</a:t>
            </a:r>
            <a:endParaRPr lang="lt-LT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2343150"/>
            <a:ext cx="3044393" cy="304439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17556232">
            <a:off x="492526" y="2972019"/>
            <a:ext cx="16537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b="1" dirty="0" smtClean="0"/>
              <a:t>Vertintojas </a:t>
            </a:r>
            <a:endParaRPr lang="lt-LT" sz="2400" dirty="0"/>
          </a:p>
        </p:txBody>
      </p:sp>
    </p:spTree>
    <p:extLst>
      <p:ext uri="{BB962C8B-B14F-4D97-AF65-F5344CB8AC3E}">
        <p14:creationId xmlns:p14="http://schemas.microsoft.com/office/powerpoint/2010/main" val="2549563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1198026" y="1923897"/>
            <a:ext cx="21174" cy="3219603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5"/>
          <p:cNvSpPr txBox="1">
            <a:spLocks/>
          </p:cNvSpPr>
          <p:nvPr/>
        </p:nvSpPr>
        <p:spPr>
          <a:xfrm>
            <a:off x="1508787" y="1639826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Tikslas</a:t>
            </a:r>
            <a:r>
              <a:rPr lang="lt-L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, uždaviniai, veiklos </a:t>
            </a: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ir rezultatai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Rounded Rectangle 1"/>
          <p:cNvSpPr/>
          <p:nvPr/>
        </p:nvSpPr>
        <p:spPr>
          <a:xfrm rot="2629985">
            <a:off x="1060735" y="1762177"/>
            <a:ext cx="274692" cy="264018"/>
          </a:xfrm>
          <a:prstGeom prst="roundRect">
            <a:avLst/>
          </a:prstGeom>
          <a:solidFill>
            <a:srgbClr val="FBCB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1524000" y="2800350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Projekto poveikis ir tvarumas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ounded Rectangle 9"/>
          <p:cNvSpPr/>
          <p:nvPr/>
        </p:nvSpPr>
        <p:spPr>
          <a:xfrm rot="2715259">
            <a:off x="1060679" y="2881932"/>
            <a:ext cx="274692" cy="264018"/>
          </a:xfrm>
          <a:prstGeom prst="roundRect">
            <a:avLst/>
          </a:prstGeom>
          <a:solidFill>
            <a:srgbClr val="F789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410309" y="833355"/>
            <a:ext cx="7924799" cy="38100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5"/>
          <p:cNvSpPr txBox="1">
            <a:spLocks/>
          </p:cNvSpPr>
          <p:nvPr/>
        </p:nvSpPr>
        <p:spPr>
          <a:xfrm>
            <a:off x="381000" y="348313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III </a:t>
            </a: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projekto paraiškos dalis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400" y="42953"/>
            <a:ext cx="1548217" cy="76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93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5818028" y="819150"/>
            <a:ext cx="2108782" cy="3505200"/>
          </a:xfrm>
          <a:prstGeom prst="rect">
            <a:avLst/>
          </a:prstGeom>
          <a:solidFill>
            <a:srgbClr val="F9B277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36" name="Rectangle 35"/>
          <p:cNvSpPr/>
          <p:nvPr/>
        </p:nvSpPr>
        <p:spPr>
          <a:xfrm>
            <a:off x="3429000" y="819150"/>
            <a:ext cx="2108782" cy="3505200"/>
          </a:xfrm>
          <a:prstGeom prst="rect">
            <a:avLst/>
          </a:prstGeom>
          <a:solidFill>
            <a:srgbClr val="F6C4A8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34" name="Rectangle 33"/>
          <p:cNvSpPr/>
          <p:nvPr/>
        </p:nvSpPr>
        <p:spPr>
          <a:xfrm>
            <a:off x="1070812" y="819150"/>
            <a:ext cx="2108782" cy="3505200"/>
          </a:xfrm>
          <a:prstGeom prst="rect">
            <a:avLst/>
          </a:prstGeom>
          <a:solidFill>
            <a:srgbClr val="FBCBA3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5" name="Text Placeholder 5"/>
          <p:cNvSpPr txBox="1">
            <a:spLocks/>
          </p:cNvSpPr>
          <p:nvPr/>
        </p:nvSpPr>
        <p:spPr>
          <a:xfrm>
            <a:off x="1075325" y="285750"/>
            <a:ext cx="6849475" cy="457200"/>
          </a:xfrm>
          <a:prstGeom prst="rect">
            <a:avLst/>
          </a:prstGeom>
          <a:solidFill>
            <a:srgbClr val="A14D07"/>
          </a:solidFill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TIKSLAS</a:t>
            </a:r>
            <a:endParaRPr lang="en-US" sz="2400" b="1" dirty="0">
              <a:solidFill>
                <a:schemeClr val="bg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Text Placeholder 5"/>
          <p:cNvSpPr txBox="1">
            <a:spLocks/>
          </p:cNvSpPr>
          <p:nvPr/>
        </p:nvSpPr>
        <p:spPr>
          <a:xfrm>
            <a:off x="990600" y="819150"/>
            <a:ext cx="2057400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1. UŽDAVINYS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Text Placeholder 5"/>
          <p:cNvSpPr txBox="1">
            <a:spLocks/>
          </p:cNvSpPr>
          <p:nvPr/>
        </p:nvSpPr>
        <p:spPr>
          <a:xfrm>
            <a:off x="3562350" y="819150"/>
            <a:ext cx="1943100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2.UŽDAVINYS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Text Placeholder 5"/>
          <p:cNvSpPr txBox="1">
            <a:spLocks/>
          </p:cNvSpPr>
          <p:nvPr/>
        </p:nvSpPr>
        <p:spPr>
          <a:xfrm>
            <a:off x="5881819" y="806349"/>
            <a:ext cx="1981200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3.UŽDAVINYS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Text Placeholder 5"/>
          <p:cNvSpPr txBox="1">
            <a:spLocks/>
          </p:cNvSpPr>
          <p:nvPr/>
        </p:nvSpPr>
        <p:spPr>
          <a:xfrm>
            <a:off x="648706" y="1200151"/>
            <a:ext cx="1295400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Text Placeholder 5"/>
          <p:cNvSpPr txBox="1">
            <a:spLocks/>
          </p:cNvSpPr>
          <p:nvPr/>
        </p:nvSpPr>
        <p:spPr>
          <a:xfrm rot="16200000">
            <a:off x="497810" y="1603710"/>
            <a:ext cx="1569118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VEIKLA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Text Placeholder 5"/>
          <p:cNvSpPr txBox="1">
            <a:spLocks/>
          </p:cNvSpPr>
          <p:nvPr/>
        </p:nvSpPr>
        <p:spPr>
          <a:xfrm rot="16200000">
            <a:off x="1273847" y="1603710"/>
            <a:ext cx="1569118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VEIKLA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Text Placeholder 5"/>
          <p:cNvSpPr txBox="1">
            <a:spLocks/>
          </p:cNvSpPr>
          <p:nvPr/>
        </p:nvSpPr>
        <p:spPr>
          <a:xfrm rot="16200000">
            <a:off x="2005769" y="1603710"/>
            <a:ext cx="1569118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VEIKLA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7" name="Text Placeholder 5"/>
          <p:cNvSpPr txBox="1">
            <a:spLocks/>
          </p:cNvSpPr>
          <p:nvPr/>
        </p:nvSpPr>
        <p:spPr>
          <a:xfrm rot="16200000">
            <a:off x="3049507" y="1633790"/>
            <a:ext cx="1569118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VEIKLA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" name="Text Placeholder 5"/>
          <p:cNvSpPr txBox="1">
            <a:spLocks/>
          </p:cNvSpPr>
          <p:nvPr/>
        </p:nvSpPr>
        <p:spPr>
          <a:xfrm rot="16200000">
            <a:off x="3773406" y="1633790"/>
            <a:ext cx="1569118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VEIKLA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9" name="Text Placeholder 5"/>
          <p:cNvSpPr txBox="1">
            <a:spLocks/>
          </p:cNvSpPr>
          <p:nvPr/>
        </p:nvSpPr>
        <p:spPr>
          <a:xfrm rot="16200000">
            <a:off x="4436147" y="1633790"/>
            <a:ext cx="1569118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VEIKLA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" name="Text Placeholder 5"/>
          <p:cNvSpPr txBox="1">
            <a:spLocks/>
          </p:cNvSpPr>
          <p:nvPr/>
        </p:nvSpPr>
        <p:spPr>
          <a:xfrm rot="16200000">
            <a:off x="5374231" y="1599662"/>
            <a:ext cx="1569118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VEIKLA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1" name="Text Placeholder 5"/>
          <p:cNvSpPr txBox="1">
            <a:spLocks/>
          </p:cNvSpPr>
          <p:nvPr/>
        </p:nvSpPr>
        <p:spPr>
          <a:xfrm rot="16200000">
            <a:off x="6107280" y="1619829"/>
            <a:ext cx="1569118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VEIKLA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2" name="Text Placeholder 5"/>
          <p:cNvSpPr txBox="1">
            <a:spLocks/>
          </p:cNvSpPr>
          <p:nvPr/>
        </p:nvSpPr>
        <p:spPr>
          <a:xfrm rot="16200000">
            <a:off x="6781705" y="1642349"/>
            <a:ext cx="1524078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VEIKLA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3" name="Text Placeholder 5"/>
          <p:cNvSpPr txBox="1">
            <a:spLocks/>
          </p:cNvSpPr>
          <p:nvPr/>
        </p:nvSpPr>
        <p:spPr>
          <a:xfrm rot="16200000">
            <a:off x="427124" y="3067551"/>
            <a:ext cx="1753602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REZULTATAS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Text Placeholder 5"/>
          <p:cNvSpPr txBox="1">
            <a:spLocks/>
          </p:cNvSpPr>
          <p:nvPr/>
        </p:nvSpPr>
        <p:spPr>
          <a:xfrm rot="16200000">
            <a:off x="1181605" y="3067552"/>
            <a:ext cx="1753602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REZULTATAS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5" name="Text Placeholder 5"/>
          <p:cNvSpPr txBox="1">
            <a:spLocks/>
          </p:cNvSpPr>
          <p:nvPr/>
        </p:nvSpPr>
        <p:spPr>
          <a:xfrm rot="16200000">
            <a:off x="1913526" y="3067551"/>
            <a:ext cx="1753602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REZULTATAS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6" name="Text Placeholder 5"/>
          <p:cNvSpPr txBox="1">
            <a:spLocks/>
          </p:cNvSpPr>
          <p:nvPr/>
        </p:nvSpPr>
        <p:spPr>
          <a:xfrm rot="16200000">
            <a:off x="2913647" y="3067551"/>
            <a:ext cx="1753602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REZULTATAS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7" name="Text Placeholder 5"/>
          <p:cNvSpPr txBox="1">
            <a:spLocks/>
          </p:cNvSpPr>
          <p:nvPr/>
        </p:nvSpPr>
        <p:spPr>
          <a:xfrm rot="16200000">
            <a:off x="3668128" y="3067552"/>
            <a:ext cx="1753602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REZULTATAS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8" name="Text Placeholder 5"/>
          <p:cNvSpPr txBox="1">
            <a:spLocks/>
          </p:cNvSpPr>
          <p:nvPr/>
        </p:nvSpPr>
        <p:spPr>
          <a:xfrm rot="16200000">
            <a:off x="4400049" y="3067551"/>
            <a:ext cx="1753602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REZULTATAS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9" name="Text Placeholder 5"/>
          <p:cNvSpPr txBox="1">
            <a:spLocks/>
          </p:cNvSpPr>
          <p:nvPr/>
        </p:nvSpPr>
        <p:spPr>
          <a:xfrm rot="16200000">
            <a:off x="5300034" y="3067550"/>
            <a:ext cx="1753602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REZULTATAS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0" name="Text Placeholder 5"/>
          <p:cNvSpPr txBox="1">
            <a:spLocks/>
          </p:cNvSpPr>
          <p:nvPr/>
        </p:nvSpPr>
        <p:spPr>
          <a:xfrm rot="16200000">
            <a:off x="6039446" y="3067550"/>
            <a:ext cx="1753602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REZULTATAS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1" name="Text Placeholder 5"/>
          <p:cNvSpPr txBox="1">
            <a:spLocks/>
          </p:cNvSpPr>
          <p:nvPr/>
        </p:nvSpPr>
        <p:spPr>
          <a:xfrm rot="16200000">
            <a:off x="6683639" y="3067550"/>
            <a:ext cx="1753602" cy="45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REZULTATAS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2" name="Text Placeholder 5"/>
          <p:cNvSpPr txBox="1">
            <a:spLocks/>
          </p:cNvSpPr>
          <p:nvPr/>
        </p:nvSpPr>
        <p:spPr>
          <a:xfrm>
            <a:off x="1070812" y="4423532"/>
            <a:ext cx="6853988" cy="511418"/>
          </a:xfrm>
          <a:prstGeom prst="rect">
            <a:avLst/>
          </a:prstGeom>
          <a:solidFill>
            <a:srgbClr val="F5811E"/>
          </a:solidFill>
        </p:spPr>
        <p:txBody>
          <a:bodyPr anchor="ctr" anchorCtr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POVEIKIS</a:t>
            </a:r>
            <a:endParaRPr lang="en-US" sz="24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8" name="Text Placeholder 5"/>
          <p:cNvSpPr txBox="1">
            <a:spLocks/>
          </p:cNvSpPr>
          <p:nvPr/>
        </p:nvSpPr>
        <p:spPr>
          <a:xfrm>
            <a:off x="7614026" y="2001175"/>
            <a:ext cx="1867202" cy="457200"/>
          </a:xfrm>
          <a:prstGeom prst="rect">
            <a:avLst/>
          </a:prstGeom>
          <a:noFill/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2400" dirty="0" smtClean="0">
                <a:latin typeface="+mj-lt"/>
                <a:ea typeface="+mj-ea"/>
                <a:cs typeface="+mj-cs"/>
              </a:rPr>
              <a:t>Projekto struktūra</a:t>
            </a:r>
            <a:endParaRPr lang="en-US" sz="2400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091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3979" y="196725"/>
            <a:ext cx="1152729" cy="57197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554853" y="893927"/>
            <a:ext cx="7924799" cy="38100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067511"/>
            <a:ext cx="7620000" cy="2143125"/>
          </a:xfrm>
          <a:prstGeom prst="rect">
            <a:avLst/>
          </a:prstGeom>
        </p:spPr>
      </p:pic>
      <p:sp>
        <p:nvSpPr>
          <p:cNvPr id="11" name="Text Placeholder 5"/>
          <p:cNvSpPr txBox="1">
            <a:spLocks/>
          </p:cNvSpPr>
          <p:nvPr/>
        </p:nvSpPr>
        <p:spPr>
          <a:xfrm>
            <a:off x="784375" y="3248643"/>
            <a:ext cx="1273948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1600" dirty="0" smtClean="0">
                <a:solidFill>
                  <a:srgbClr val="D4650A"/>
                </a:solidFill>
                <a:latin typeface="+mj-lt"/>
                <a:ea typeface="+mj-ea"/>
                <a:cs typeface="+mj-cs"/>
              </a:rPr>
              <a:t>KONKRETŪS</a:t>
            </a:r>
            <a:endParaRPr lang="en-US" sz="1600" dirty="0">
              <a:solidFill>
                <a:srgbClr val="D4650A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Text Placeholder 5"/>
          <p:cNvSpPr txBox="1">
            <a:spLocks/>
          </p:cNvSpPr>
          <p:nvPr/>
        </p:nvSpPr>
        <p:spPr>
          <a:xfrm>
            <a:off x="2295788" y="3248643"/>
            <a:ext cx="16002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1600" dirty="0" smtClean="0">
                <a:solidFill>
                  <a:srgbClr val="D4650A"/>
                </a:solidFill>
                <a:latin typeface="+mj-lt"/>
                <a:ea typeface="+mj-ea"/>
                <a:cs typeface="+mj-cs"/>
              </a:rPr>
              <a:t>IŠMATUOJAMI</a:t>
            </a:r>
            <a:endParaRPr lang="en-US" sz="1600" dirty="0">
              <a:solidFill>
                <a:srgbClr val="D4650A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Text Placeholder 5"/>
          <p:cNvSpPr txBox="1">
            <a:spLocks/>
          </p:cNvSpPr>
          <p:nvPr/>
        </p:nvSpPr>
        <p:spPr>
          <a:xfrm>
            <a:off x="4002110" y="3248643"/>
            <a:ext cx="1402257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1600" dirty="0" smtClean="0">
                <a:solidFill>
                  <a:srgbClr val="D4650A"/>
                </a:solidFill>
                <a:latin typeface="+mj-lt"/>
                <a:ea typeface="+mj-ea"/>
                <a:cs typeface="+mj-cs"/>
              </a:rPr>
              <a:t>PASIEKIAMI</a:t>
            </a:r>
            <a:endParaRPr lang="en-US" sz="1600" dirty="0">
              <a:solidFill>
                <a:srgbClr val="D4650A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7" name="Text Placeholder 5"/>
          <p:cNvSpPr txBox="1">
            <a:spLocks/>
          </p:cNvSpPr>
          <p:nvPr/>
        </p:nvSpPr>
        <p:spPr>
          <a:xfrm>
            <a:off x="5638800" y="3257954"/>
            <a:ext cx="1273948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1600" dirty="0" smtClean="0">
                <a:solidFill>
                  <a:srgbClr val="D4650A"/>
                </a:solidFill>
                <a:latin typeface="+mj-lt"/>
                <a:ea typeface="+mj-ea"/>
                <a:cs typeface="+mj-cs"/>
              </a:rPr>
              <a:t>AKTUALŪS</a:t>
            </a:r>
            <a:endParaRPr lang="en-US" sz="1600" dirty="0">
              <a:solidFill>
                <a:srgbClr val="D4650A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" name="Text Placeholder 5"/>
          <p:cNvSpPr txBox="1">
            <a:spLocks/>
          </p:cNvSpPr>
          <p:nvPr/>
        </p:nvSpPr>
        <p:spPr>
          <a:xfrm>
            <a:off x="6912748" y="3248643"/>
            <a:ext cx="1273948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1600" dirty="0" smtClean="0">
                <a:solidFill>
                  <a:srgbClr val="D4650A"/>
                </a:solidFill>
                <a:latin typeface="+mj-lt"/>
                <a:ea typeface="+mj-ea"/>
                <a:cs typeface="+mj-cs"/>
              </a:rPr>
              <a:t>APIBRĖŽTI </a:t>
            </a:r>
            <a:r>
              <a:rPr lang="lt-LT" sz="1600" dirty="0" smtClean="0">
                <a:solidFill>
                  <a:srgbClr val="D4650A"/>
                </a:solidFill>
                <a:latin typeface="+mj-lt"/>
                <a:ea typeface="+mj-ea"/>
                <a:cs typeface="+mj-cs"/>
              </a:rPr>
              <a:t>LAIKE</a:t>
            </a:r>
            <a:endParaRPr lang="en-US" sz="1600" dirty="0">
              <a:solidFill>
                <a:srgbClr val="D4650A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Text Placeholder 5"/>
          <p:cNvSpPr txBox="1">
            <a:spLocks/>
          </p:cNvSpPr>
          <p:nvPr/>
        </p:nvSpPr>
        <p:spPr>
          <a:xfrm>
            <a:off x="525544" y="408885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Tikslai ir uždaviniai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Text Placeholder 5"/>
          <p:cNvSpPr txBox="1">
            <a:spLocks/>
          </p:cNvSpPr>
          <p:nvPr/>
        </p:nvSpPr>
        <p:spPr>
          <a:xfrm>
            <a:off x="554852" y="4356745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Uždaviniai – tikslo sukonkretinimas</a:t>
            </a:r>
            <a:endParaRPr lang="en-US" sz="24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Text Placeholder 5"/>
          <p:cNvSpPr txBox="1">
            <a:spLocks/>
          </p:cNvSpPr>
          <p:nvPr/>
        </p:nvSpPr>
        <p:spPr>
          <a:xfrm>
            <a:off x="554852" y="3791354"/>
            <a:ext cx="8284347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Tikslas tampriai siejasi su poveikiu. Projektu SIEKIAME POKYČIO</a:t>
            </a:r>
            <a:endParaRPr lang="en-US" sz="24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0" y="86647"/>
            <a:ext cx="1548217" cy="76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41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5"/>
          <p:cNvSpPr txBox="1">
            <a:spLocks/>
          </p:cNvSpPr>
          <p:nvPr/>
        </p:nvSpPr>
        <p:spPr>
          <a:xfrm>
            <a:off x="525544" y="1067511"/>
            <a:ext cx="7924800" cy="132931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000" i="1" dirty="0"/>
              <a:t>Nurodyti, kokios veiklos </a:t>
            </a:r>
            <a:r>
              <a:rPr lang="lt-LT" sz="2000" b="1" i="1" dirty="0">
                <a:solidFill>
                  <a:srgbClr val="F5811E"/>
                </a:solidFill>
              </a:rPr>
              <a:t>yra būtinos </a:t>
            </a:r>
            <a:r>
              <a:rPr lang="lt-LT" sz="2000" i="1" dirty="0"/>
              <a:t>siekiant kiekvieno konkretaus rezultato. Ne daugiau kaip 200 </a:t>
            </a:r>
            <a:r>
              <a:rPr lang="lt-LT" sz="2000" i="1" dirty="0" smtClean="0"/>
              <a:t>žodžių. Projekto </a:t>
            </a:r>
            <a:r>
              <a:rPr lang="lt-LT" sz="2000" i="1" dirty="0"/>
              <a:t>veiklas </a:t>
            </a:r>
            <a:r>
              <a:rPr lang="lt-LT" sz="2000" b="1" i="1" dirty="0"/>
              <a:t>sunumeruokite.</a:t>
            </a:r>
            <a:br>
              <a:rPr lang="lt-LT" sz="2000" b="1" i="1" dirty="0"/>
            </a:br>
            <a:endParaRPr lang="en-US" sz="2000" b="1" i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3979" y="196725"/>
            <a:ext cx="1152729" cy="57197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554853" y="893927"/>
            <a:ext cx="7924799" cy="38100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5"/>
          <p:cNvSpPr txBox="1">
            <a:spLocks/>
          </p:cNvSpPr>
          <p:nvPr/>
        </p:nvSpPr>
        <p:spPr>
          <a:xfrm>
            <a:off x="525544" y="408885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Veiklos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Text Placeholder 5"/>
          <p:cNvSpPr txBox="1">
            <a:spLocks/>
          </p:cNvSpPr>
          <p:nvPr/>
        </p:nvSpPr>
        <p:spPr>
          <a:xfrm>
            <a:off x="554853" y="2604788"/>
            <a:ext cx="7924800" cy="79579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Jei tai </a:t>
            </a:r>
            <a:r>
              <a:rPr lang="lt-LT" sz="2400" b="1" i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patirties perdavimas, mokymai Lietuvoje </a:t>
            </a: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– pagrįsti, kodėl būtina važiuoti į Lietuvą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586937" y="3608546"/>
            <a:ext cx="7924800" cy="63212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Jei mokymai – pagrįsti kaip pasirenkami besimokantieji 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Text Placeholder 5"/>
          <p:cNvSpPr txBox="1">
            <a:spLocks/>
          </p:cNvSpPr>
          <p:nvPr/>
        </p:nvSpPr>
        <p:spPr>
          <a:xfrm>
            <a:off x="554853" y="2000764"/>
            <a:ext cx="7924800" cy="79579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Veiklos – praktiniai uždavinių elementai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1422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5"/>
          <p:cNvSpPr txBox="1">
            <a:spLocks/>
          </p:cNvSpPr>
          <p:nvPr/>
        </p:nvSpPr>
        <p:spPr>
          <a:xfrm>
            <a:off x="525544" y="1067511"/>
            <a:ext cx="7924800" cy="1676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000" dirty="0"/>
              <a:t>Nurodyti, kokie yra tikėtini rezultatai siekiant </a:t>
            </a:r>
            <a:r>
              <a:rPr lang="lt-LT" sz="2000" b="1" dirty="0">
                <a:solidFill>
                  <a:srgbClr val="F5811E"/>
                </a:solidFill>
              </a:rPr>
              <a:t>tikslo ir kiekvieno uždavinio</a:t>
            </a:r>
            <a:r>
              <a:rPr lang="lt-LT" sz="2000" dirty="0"/>
              <a:t>.</a:t>
            </a:r>
            <a:br>
              <a:rPr lang="lt-LT" sz="2000" dirty="0"/>
            </a:br>
            <a:r>
              <a:rPr lang="lt-LT" sz="2000" dirty="0"/>
              <a:t>Ne daugiau kaip 150 </a:t>
            </a:r>
            <a:r>
              <a:rPr lang="lt-LT" sz="2000" dirty="0" smtClean="0"/>
              <a:t>žodžių. Projekto </a:t>
            </a:r>
            <a:r>
              <a:rPr lang="lt-LT" sz="2000" dirty="0"/>
              <a:t>rezultatus sunumeruokite.</a:t>
            </a:r>
            <a:endParaRPr lang="en-US" sz="20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3979" y="196725"/>
            <a:ext cx="1152729" cy="57197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554853" y="893927"/>
            <a:ext cx="7924799" cy="38100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5"/>
          <p:cNvSpPr txBox="1">
            <a:spLocks/>
          </p:cNvSpPr>
          <p:nvPr/>
        </p:nvSpPr>
        <p:spPr>
          <a:xfrm>
            <a:off x="525544" y="408885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Rezultatai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Text Placeholder 5"/>
          <p:cNvSpPr txBox="1">
            <a:spLocks/>
          </p:cNvSpPr>
          <p:nvPr/>
        </p:nvSpPr>
        <p:spPr>
          <a:xfrm>
            <a:off x="478650" y="3563389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Rezultatai konvertuojasi į poveikį</a:t>
            </a:r>
            <a:endParaRPr lang="en-US" sz="24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Text Placeholder 5"/>
          <p:cNvSpPr txBox="1">
            <a:spLocks/>
          </p:cNvSpPr>
          <p:nvPr/>
        </p:nvSpPr>
        <p:spPr>
          <a:xfrm>
            <a:off x="496235" y="2203473"/>
            <a:ext cx="7924800" cy="63212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Rezultatai nėra veiklos pakartojimas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478650" y="2896979"/>
            <a:ext cx="7924800" cy="63212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Rezultatai atspindi uždavinį ir tikslą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0" y="86647"/>
            <a:ext cx="1548217" cy="76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62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5"/>
          <p:cNvSpPr txBox="1">
            <a:spLocks/>
          </p:cNvSpPr>
          <p:nvPr/>
        </p:nvSpPr>
        <p:spPr>
          <a:xfrm>
            <a:off x="525544" y="1067511"/>
            <a:ext cx="3665456" cy="150423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1800" i="1" dirty="0"/>
              <a:t>Nurodyti, koks yra tikėtinas projekto poveikis įgyvendinus veiklas; aprašyti, kaip bus užtikrintas pasiektų </a:t>
            </a:r>
            <a:r>
              <a:rPr lang="lt-LT" sz="1800" b="1" i="1" dirty="0">
                <a:solidFill>
                  <a:srgbClr val="F5811E"/>
                </a:solidFill>
              </a:rPr>
              <a:t>rezultatų tvarumas. </a:t>
            </a:r>
            <a:r>
              <a:rPr lang="lt-LT" sz="1800" i="1" dirty="0"/>
              <a:t>Ne daugiau kaip 100 žodžių.</a:t>
            </a:r>
            <a:endParaRPr lang="en-US" sz="1800" i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552474"/>
            <a:ext cx="1152729" cy="57197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554854" y="932027"/>
            <a:ext cx="3636146" cy="0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5"/>
          <p:cNvSpPr txBox="1">
            <a:spLocks/>
          </p:cNvSpPr>
          <p:nvPr/>
        </p:nvSpPr>
        <p:spPr>
          <a:xfrm>
            <a:off x="514882" y="419142"/>
            <a:ext cx="3841901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Projekto poveikis ir tvarumas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419600" y="296008"/>
            <a:ext cx="3886200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4419599" y="296006"/>
            <a:ext cx="3023954" cy="2924868"/>
          </a:xfrm>
          <a:prstGeom prst="ellipse">
            <a:avLst/>
          </a:prstGeom>
          <a:solidFill>
            <a:srgbClr val="FBCB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4419600" y="285750"/>
            <a:ext cx="0" cy="331612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4428992" y="306265"/>
            <a:ext cx="2006611" cy="1934266"/>
          </a:xfrm>
          <a:prstGeom prst="ellipse">
            <a:avLst/>
          </a:prstGeom>
          <a:solidFill>
            <a:srgbClr val="F581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1" name="Oval 10"/>
          <p:cNvSpPr/>
          <p:nvPr/>
        </p:nvSpPr>
        <p:spPr>
          <a:xfrm>
            <a:off x="4419600" y="306265"/>
            <a:ext cx="1219200" cy="1143000"/>
          </a:xfrm>
          <a:prstGeom prst="ellipse">
            <a:avLst/>
          </a:prstGeom>
          <a:solidFill>
            <a:srgbClr val="D465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9" name="Text Placeholder 5"/>
          <p:cNvSpPr txBox="1">
            <a:spLocks/>
          </p:cNvSpPr>
          <p:nvPr/>
        </p:nvSpPr>
        <p:spPr>
          <a:xfrm>
            <a:off x="4064162" y="3601873"/>
            <a:ext cx="888837" cy="3810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Laikas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Text Placeholder 5"/>
          <p:cNvSpPr txBox="1">
            <a:spLocks/>
          </p:cNvSpPr>
          <p:nvPr/>
        </p:nvSpPr>
        <p:spPr>
          <a:xfrm>
            <a:off x="8000237" y="296006"/>
            <a:ext cx="771545" cy="3810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Erdvė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1" name="Text Placeholder 5"/>
          <p:cNvSpPr txBox="1">
            <a:spLocks/>
          </p:cNvSpPr>
          <p:nvPr/>
        </p:nvSpPr>
        <p:spPr>
          <a:xfrm>
            <a:off x="5311394" y="2318139"/>
            <a:ext cx="1599239" cy="3810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1600" dirty="0" smtClean="0">
                <a:solidFill>
                  <a:schemeClr val="bg1"/>
                </a:solidFill>
              </a:rPr>
              <a:t>Netiesioginis/ ilgalaikis poveikis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2" name="Text Placeholder 5"/>
          <p:cNvSpPr txBox="1">
            <a:spLocks/>
          </p:cNvSpPr>
          <p:nvPr/>
        </p:nvSpPr>
        <p:spPr>
          <a:xfrm>
            <a:off x="4494376" y="661307"/>
            <a:ext cx="1069649" cy="3810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1600" dirty="0" smtClean="0">
                <a:solidFill>
                  <a:schemeClr val="bg1"/>
                </a:solidFill>
              </a:rPr>
              <a:t>Rezultatai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3" name="Text Placeholder 5"/>
          <p:cNvSpPr txBox="1">
            <a:spLocks/>
          </p:cNvSpPr>
          <p:nvPr/>
        </p:nvSpPr>
        <p:spPr>
          <a:xfrm>
            <a:off x="4919993" y="1280052"/>
            <a:ext cx="1584250" cy="45987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lt-LT" sz="1600" dirty="0" smtClean="0">
                <a:solidFill>
                  <a:schemeClr val="bg1"/>
                </a:solidFill>
              </a:rPr>
              <a:t>Tiesioginis/ trumpalaikis poveikis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8" name="Text Placeholder 5"/>
          <p:cNvSpPr txBox="1">
            <a:spLocks/>
          </p:cNvSpPr>
          <p:nvPr/>
        </p:nvSpPr>
        <p:spPr>
          <a:xfrm>
            <a:off x="525543" y="2686049"/>
            <a:ext cx="3636148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REZULTATAI – </a:t>
            </a:r>
            <a:r>
              <a:rPr lang="lt-LT" sz="24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tai kas įvyksta projekto metu, </a:t>
            </a: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POVEIKIS – </a:t>
            </a:r>
            <a:r>
              <a:rPr lang="lt-LT" sz="24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kas pasikeičia </a:t>
            </a:r>
            <a:endParaRPr lang="en-US" sz="24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6" name="Text Placeholder 5"/>
          <p:cNvSpPr txBox="1">
            <a:spLocks/>
          </p:cNvSpPr>
          <p:nvPr/>
        </p:nvSpPr>
        <p:spPr>
          <a:xfrm>
            <a:off x="7526123" y="661308"/>
            <a:ext cx="1559354" cy="165683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16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X </a:t>
            </a:r>
            <a:r>
              <a:rPr lang="lt-LT" sz="1600" dirty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regione 20 moterų </a:t>
            </a:r>
            <a:r>
              <a:rPr lang="lt-LT" sz="16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įgavo žinių apie verslo </a:t>
            </a:r>
            <a:r>
              <a:rPr lang="lt-LT" sz="1600" dirty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pradžią ir dokumentų pildymą</a:t>
            </a:r>
            <a:endParaRPr lang="en-US" sz="16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7" name="Text Placeholder 5"/>
          <p:cNvSpPr txBox="1">
            <a:spLocks/>
          </p:cNvSpPr>
          <p:nvPr/>
        </p:nvSpPr>
        <p:spPr>
          <a:xfrm>
            <a:off x="7125963" y="2646651"/>
            <a:ext cx="2107907" cy="122049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16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90</a:t>
            </a:r>
            <a:r>
              <a:rPr lang="lt-LT" sz="1600" dirty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% </a:t>
            </a:r>
            <a:r>
              <a:rPr lang="lt-LT" sz="16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mokymuose dalyvavusių moterų </a:t>
            </a:r>
            <a:r>
              <a:rPr lang="lt-LT" sz="1600" dirty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geriau suvoks verslo pradžios procesą, 5 moterys pradės savo verslą</a:t>
            </a:r>
            <a:endParaRPr lang="en-US" sz="16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8" name="Text Placeholder 5"/>
          <p:cNvSpPr txBox="1">
            <a:spLocks/>
          </p:cNvSpPr>
          <p:nvPr/>
        </p:nvSpPr>
        <p:spPr>
          <a:xfrm>
            <a:off x="4919993" y="3685187"/>
            <a:ext cx="2107907" cy="168087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1600" dirty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X regione moterų, įregistravusių individualią veiką, skaičius išaugo 10%.</a:t>
            </a:r>
            <a:endParaRPr lang="en-US" sz="16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5262709" y="691642"/>
            <a:ext cx="2263414" cy="158324"/>
          </a:xfrm>
          <a:prstGeom prst="straightConnector1">
            <a:avLst/>
          </a:prstGeom>
          <a:ln>
            <a:solidFill>
              <a:srgbClr val="D4650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6281700" y="1287537"/>
            <a:ext cx="1033500" cy="1348627"/>
          </a:xfrm>
          <a:prstGeom prst="straightConnector1">
            <a:avLst/>
          </a:prstGeom>
          <a:ln>
            <a:solidFill>
              <a:srgbClr val="D4650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5638800" y="3055427"/>
            <a:ext cx="0" cy="611339"/>
          </a:xfrm>
          <a:prstGeom prst="straightConnector1">
            <a:avLst/>
          </a:prstGeom>
          <a:ln>
            <a:solidFill>
              <a:srgbClr val="D4650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16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5"/>
          <p:cNvSpPr txBox="1">
            <a:spLocks/>
          </p:cNvSpPr>
          <p:nvPr/>
        </p:nvSpPr>
        <p:spPr>
          <a:xfrm>
            <a:off x="525544" y="1067511"/>
            <a:ext cx="7924800" cy="1676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endParaRPr lang="en-US" sz="20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3979" y="196725"/>
            <a:ext cx="1152729" cy="571976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718126085"/>
              </p:ext>
            </p:extLst>
          </p:nvPr>
        </p:nvGraphicFramePr>
        <p:xfrm>
          <a:off x="762000" y="768701"/>
          <a:ext cx="8055747" cy="36656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0" y="86647"/>
            <a:ext cx="1548217" cy="76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21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1198026" y="1923897"/>
            <a:ext cx="21174" cy="3219603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5"/>
          <p:cNvSpPr txBox="1">
            <a:spLocks/>
          </p:cNvSpPr>
          <p:nvPr/>
        </p:nvSpPr>
        <p:spPr>
          <a:xfrm>
            <a:off x="1508787" y="1639826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latin typeface="+mj-lt"/>
                <a:ea typeface="+mj-ea"/>
                <a:cs typeface="+mj-cs"/>
              </a:rPr>
              <a:t>Projekto viešinimas</a:t>
            </a:r>
            <a:endParaRPr lang="en-US" sz="2400" dirty="0"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75962"/>
            <a:ext cx="1152729" cy="57197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 rot="2629985">
            <a:off x="1060735" y="1762177"/>
            <a:ext cx="274692" cy="264018"/>
          </a:xfrm>
          <a:prstGeom prst="roundRect">
            <a:avLst/>
          </a:prstGeom>
          <a:solidFill>
            <a:srgbClr val="FBCB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410309" y="833355"/>
            <a:ext cx="7924799" cy="38100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5"/>
          <p:cNvSpPr txBox="1">
            <a:spLocks/>
          </p:cNvSpPr>
          <p:nvPr/>
        </p:nvSpPr>
        <p:spPr>
          <a:xfrm>
            <a:off x="381000" y="348313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IV </a:t>
            </a: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projekt</a:t>
            </a: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o paraiškos </a:t>
            </a: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dalis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1691" y="11229"/>
            <a:ext cx="1548217" cy="76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48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5"/>
          <p:cNvSpPr txBox="1">
            <a:spLocks/>
          </p:cNvSpPr>
          <p:nvPr/>
        </p:nvSpPr>
        <p:spPr>
          <a:xfrm>
            <a:off x="525544" y="1067511"/>
            <a:ext cx="7924800" cy="132931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000" i="1" dirty="0"/>
              <a:t>Nurodyti, kaip projektas bus viešinamas Lietuvoje ir valstybėje </a:t>
            </a:r>
            <a:r>
              <a:rPr lang="lt-LT" sz="2000" i="1" dirty="0" smtClean="0"/>
              <a:t>partnerėje, kokie </a:t>
            </a:r>
            <a:r>
              <a:rPr lang="lt-LT" sz="2000" i="1" dirty="0"/>
              <a:t>projekto metu numatyti informaciniai </a:t>
            </a:r>
            <a:r>
              <a:rPr lang="lt-LT" sz="2000" b="1" i="1" dirty="0">
                <a:solidFill>
                  <a:srgbClr val="F5811E"/>
                </a:solidFill>
              </a:rPr>
              <a:t>renginiai</a:t>
            </a:r>
            <a:r>
              <a:rPr lang="lt-LT" sz="2000" i="1" dirty="0"/>
              <a:t> ar </a:t>
            </a:r>
            <a:r>
              <a:rPr lang="lt-LT" sz="2000" b="1" i="1" dirty="0">
                <a:solidFill>
                  <a:srgbClr val="F5811E"/>
                </a:solidFill>
              </a:rPr>
              <a:t>priemonės</a:t>
            </a:r>
            <a:r>
              <a:rPr lang="lt-LT" sz="2000" i="1" dirty="0"/>
              <a:t>, skirtos projekto ir jo rezultatų matomumui didinti. Ne daugiau kaip 100 žodžių.</a:t>
            </a:r>
            <a:r>
              <a:rPr lang="lt-LT" sz="2000" dirty="0"/>
              <a:t/>
            </a:r>
            <a:br>
              <a:rPr lang="lt-LT" sz="2000" dirty="0"/>
            </a:br>
            <a:endParaRPr lang="en-US" sz="20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3979" y="196725"/>
            <a:ext cx="1152729" cy="57197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554853" y="893927"/>
            <a:ext cx="7924799" cy="38100"/>
          </a:xfrm>
          <a:prstGeom prst="line">
            <a:avLst/>
          </a:prstGeom>
          <a:ln w="19050">
            <a:solidFill>
              <a:srgbClr val="F9B2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5"/>
          <p:cNvSpPr txBox="1">
            <a:spLocks/>
          </p:cNvSpPr>
          <p:nvPr/>
        </p:nvSpPr>
        <p:spPr>
          <a:xfrm>
            <a:off x="525544" y="408885"/>
            <a:ext cx="7924800" cy="5334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Viešinimas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Text Placeholder 5"/>
          <p:cNvSpPr txBox="1">
            <a:spLocks/>
          </p:cNvSpPr>
          <p:nvPr/>
        </p:nvSpPr>
        <p:spPr>
          <a:xfrm>
            <a:off x="513511" y="3379781"/>
            <a:ext cx="7924800" cy="63212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Jei rašoma, kad bus viešinama </a:t>
            </a: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Facebook, patikslinti </a:t>
            </a: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kaip</a:t>
            </a:r>
            <a:endParaRPr lang="en-US" sz="2400" b="1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554852" y="2522048"/>
            <a:ext cx="7924800" cy="63212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2400" b="1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Priemonės: </a:t>
            </a:r>
            <a:r>
              <a:rPr lang="lt-LT" sz="24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ne tik išvardyti, bet patikslinti kokiomis veiklomis bus įgyvendinamos viešinimo veiklos</a:t>
            </a:r>
            <a:endParaRPr lang="en-US" sz="24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Text Placeholder 5"/>
          <p:cNvSpPr txBox="1">
            <a:spLocks/>
          </p:cNvSpPr>
          <p:nvPr/>
        </p:nvSpPr>
        <p:spPr>
          <a:xfrm>
            <a:off x="513511" y="4036975"/>
            <a:ext cx="7924800" cy="63212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lt-LT" sz="1800" dirty="0" smtClean="0">
                <a:solidFill>
                  <a:srgbClr val="A14D07"/>
                </a:solidFill>
                <a:latin typeface="+mj-lt"/>
                <a:ea typeface="+mj-ea"/>
                <a:cs typeface="+mj-cs"/>
              </a:rPr>
              <a:t>PVZ: Projekto partnerio FB puslapyje, kuris turi 3000 sekėjų, bus skelbiami kassavaitiniai įrašai apie projekto veiklas, sukurtas renginys projekto uždarymo konferencijai bei įkeltas apibendrinantis video  </a:t>
            </a:r>
            <a:endParaRPr lang="en-US" sz="1800" dirty="0">
              <a:solidFill>
                <a:srgbClr val="A14D07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0" y="86647"/>
            <a:ext cx="1548217" cy="76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15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Callout 4"/>
          <p:cNvSpPr/>
          <p:nvPr/>
        </p:nvSpPr>
        <p:spPr>
          <a:xfrm>
            <a:off x="4648200" y="819150"/>
            <a:ext cx="3048000" cy="1676400"/>
          </a:xfrm>
          <a:prstGeom prst="wedgeEllipseCallout">
            <a:avLst/>
          </a:prstGeom>
          <a:solidFill>
            <a:srgbClr val="A14D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2800" dirty="0" smtClean="0"/>
              <a:t>Susisiekime</a:t>
            </a:r>
            <a:r>
              <a:rPr lang="en-US" sz="2800" dirty="0" smtClean="0"/>
              <a:t>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" y="2647950"/>
            <a:ext cx="62484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D4650A"/>
                </a:solidFill>
              </a:rPr>
              <a:t>Jovita </a:t>
            </a:r>
            <a:r>
              <a:rPr lang="en-US" b="1" dirty="0" err="1" smtClean="0">
                <a:solidFill>
                  <a:srgbClr val="D4650A"/>
                </a:solidFill>
              </a:rPr>
              <a:t>Tautkevi</a:t>
            </a:r>
            <a:r>
              <a:rPr lang="lt-LT" b="1" dirty="0" err="1" smtClean="0">
                <a:solidFill>
                  <a:srgbClr val="D4650A"/>
                </a:solidFill>
              </a:rPr>
              <a:t>čiūtė</a:t>
            </a:r>
            <a:endParaRPr lang="lt-LT" b="1" dirty="0" smtClean="0">
              <a:solidFill>
                <a:srgbClr val="D4650A"/>
              </a:solidFill>
            </a:endParaRPr>
          </a:p>
          <a:p>
            <a:r>
              <a:rPr lang="lt-LT" b="1" dirty="0" smtClean="0"/>
              <a:t>Tel. </a:t>
            </a:r>
            <a:r>
              <a:rPr lang="lt-LT" b="1" dirty="0" err="1" smtClean="0"/>
              <a:t>nr.</a:t>
            </a:r>
            <a:r>
              <a:rPr lang="lt-LT" b="1" dirty="0" smtClean="0"/>
              <a:t> +370 706 52976</a:t>
            </a:r>
          </a:p>
          <a:p>
            <a:r>
              <a:rPr lang="lt-LT" b="1" dirty="0" err="1" smtClean="0"/>
              <a:t>Jovita.tautkeviciute</a:t>
            </a:r>
            <a:r>
              <a:rPr lang="en-US" b="1" dirty="0" smtClean="0"/>
              <a:t>@</a:t>
            </a:r>
            <a:r>
              <a:rPr lang="en-US" b="1" dirty="0" err="1" smtClean="0"/>
              <a:t>urm.lt</a:t>
            </a:r>
            <a:endParaRPr lang="lt-LT" b="1" dirty="0" smtClean="0"/>
          </a:p>
          <a:p>
            <a:r>
              <a:rPr lang="lt-LT" i="1" dirty="0" smtClean="0"/>
              <a:t>Vystomojo bendradarbiavimo ir paramos demokratijai skyrius</a:t>
            </a:r>
          </a:p>
          <a:p>
            <a:r>
              <a:rPr lang="lt-LT" i="1" dirty="0"/>
              <a:t>Vystomojo bendradarbiavimo </a:t>
            </a:r>
            <a:r>
              <a:rPr lang="lt-LT" i="1" dirty="0" smtClean="0"/>
              <a:t>departamentas</a:t>
            </a:r>
            <a:endParaRPr lang="en-US" i="1" dirty="0" smtClean="0"/>
          </a:p>
          <a:p>
            <a:r>
              <a:rPr lang="en-US" i="1" dirty="0" smtClean="0"/>
              <a:t>U</a:t>
            </a:r>
            <a:r>
              <a:rPr lang="lt-LT" i="1" dirty="0" err="1" smtClean="0"/>
              <a:t>žsienio</a:t>
            </a:r>
            <a:r>
              <a:rPr lang="lt-LT" i="1" dirty="0" smtClean="0"/>
              <a:t> reikalų ministerija</a:t>
            </a:r>
            <a:endParaRPr lang="lt-LT" i="1" dirty="0"/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42646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01_Theme01">
      <a:dk1>
        <a:srgbClr val="262626"/>
      </a:dk1>
      <a:lt1>
        <a:srgbClr val="FFFFFF"/>
      </a:lt1>
      <a:dk2>
        <a:srgbClr val="262626"/>
      </a:dk2>
      <a:lt2>
        <a:srgbClr val="FFFFFF"/>
      </a:lt2>
      <a:accent1>
        <a:srgbClr val="176490"/>
      </a:accent1>
      <a:accent2>
        <a:srgbClr val="0187AC"/>
      </a:accent2>
      <a:accent3>
        <a:srgbClr val="1AA4BE"/>
      </a:accent3>
      <a:accent4>
        <a:srgbClr val="52C3CB"/>
      </a:accent4>
      <a:accent5>
        <a:srgbClr val="42BDC6"/>
      </a:accent5>
      <a:accent6>
        <a:srgbClr val="168EA6"/>
      </a:accent6>
      <a:hlink>
        <a:srgbClr val="FFFFFF"/>
      </a:hlink>
      <a:folHlink>
        <a:srgbClr val="59595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as" ma:contentTypeID="0x01010039D2ED5BE2B4104FB524497CFE4B477B" ma:contentTypeVersion="1" ma:contentTypeDescription="Kurkite naują dokumentą." ma:contentTypeScope="" ma:versionID="ea90c1b54490a9c5be9afdd3d6562ffd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fe7ce459ffbfdbf6e0cb0721972bfd6e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Planavimo pradžios data" ma:description="Planavimo pradžios data yra publikavimo priemonės sukurtas svetainės stulpelis. Jis naudojamas, nurodant datą ir laiką, kai šis puslapis pirmą kartą parodomas svetainės lankytojams." ma:hidden="true" ma:internalName="PublishingStartDate">
      <xsd:simpleType>
        <xsd:restriction base="dms:Unknown"/>
      </xsd:simpleType>
    </xsd:element>
    <xsd:element name="PublishingExpirationDate" ma:index="9" nillable="true" ma:displayName="Planavimo pabaigos data" ma:description="Planavimo pabaigos data yra publikavimo priemonės sukurtas svetainės stulpelis. Jis naudojamas, nurodant datą ir laiką, kai šis puslapis nebebus rodomas svetainės lankytojams.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urinio tipas"/>
        <xsd:element ref="dc:title" minOccurs="0" maxOccurs="1" ma:index="4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26BD99E-6848-4E74-9950-5C11EF26F41A}">
  <ds:schemaRefs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83590BD-7CE0-4696-9168-410A1E0D831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185BFD-4B69-4AB6-B057-08C0B48BA9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11105</TotalTime>
  <Words>648</Words>
  <Application>Microsoft Office PowerPoint</Application>
  <PresentationFormat>On-screen Show (16:9)</PresentationFormat>
  <Paragraphs>131</Paragraphs>
  <Slides>17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HP Simplified</vt:lpstr>
      <vt:lpstr>Arial</vt:lpstr>
      <vt:lpstr>Roboto</vt:lpstr>
      <vt:lpstr>Calibri</vt:lpstr>
      <vt:lpstr>Default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CPVA</dc:creator>
  <cp:lastModifiedBy>Jovita Tautkevičiūtė</cp:lastModifiedBy>
  <cp:revision>851</cp:revision>
  <cp:lastPrinted>2018-10-08T06:22:53Z</cp:lastPrinted>
  <dcterms:created xsi:type="dcterms:W3CDTF">2015-09-08T18:46:55Z</dcterms:created>
  <dcterms:modified xsi:type="dcterms:W3CDTF">2019-10-09T06:58:20Z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0x01010039D2ED5BE2B4104FB524497CFE4B477B</vt:lpwstr>
  </property>
</Properties>
</file>